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709" r:id="rId2"/>
    <p:sldMasterId id="2147483742" r:id="rId3"/>
  </p:sldMasterIdLst>
  <p:notesMasterIdLst>
    <p:notesMasterId r:id="rId26"/>
  </p:notesMasterIdLst>
  <p:handoutMasterIdLst>
    <p:handoutMasterId r:id="rId27"/>
  </p:handoutMasterIdLst>
  <p:sldIdLst>
    <p:sldId id="283" r:id="rId4"/>
    <p:sldId id="314" r:id="rId5"/>
    <p:sldId id="279" r:id="rId6"/>
    <p:sldId id="312" r:id="rId7"/>
    <p:sldId id="323" r:id="rId8"/>
    <p:sldId id="315" r:id="rId9"/>
    <p:sldId id="318" r:id="rId10"/>
    <p:sldId id="316" r:id="rId11"/>
    <p:sldId id="320" r:id="rId12"/>
    <p:sldId id="319" r:id="rId13"/>
    <p:sldId id="302" r:id="rId14"/>
    <p:sldId id="288" r:id="rId15"/>
    <p:sldId id="325" r:id="rId16"/>
    <p:sldId id="321" r:id="rId17"/>
    <p:sldId id="299" r:id="rId18"/>
    <p:sldId id="322" r:id="rId19"/>
    <p:sldId id="304" r:id="rId20"/>
    <p:sldId id="326" r:id="rId21"/>
    <p:sldId id="327" r:id="rId22"/>
    <p:sldId id="328" r:id="rId23"/>
    <p:sldId id="324" r:id="rId24"/>
    <p:sldId id="307" r:id="rId25"/>
  </p:sldIdLst>
  <p:sldSz cx="9144000" cy="5143500" type="screen16x9"/>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aneetha Krishnan S" initials="NKS" lastIdx="3" clrIdx="0">
    <p:extLst>
      <p:ext uri="{19B8F6BF-5375-455C-9EA6-DF929625EA0E}">
        <p15:presenceInfo xmlns:p15="http://schemas.microsoft.com/office/powerpoint/2012/main" userId="ad1818a955dd1c4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7F1"/>
    <a:srgbClr val="873AC0"/>
    <a:srgbClr val="954ECA"/>
    <a:srgbClr val="C670DA"/>
    <a:srgbClr val="BC58D4"/>
    <a:srgbClr val="C773DB"/>
    <a:srgbClr val="B13BCD"/>
    <a:srgbClr val="641E75"/>
    <a:srgbClr val="7030A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65" autoAdjust="0"/>
    <p:restoredTop sz="94140" autoAdjust="0"/>
  </p:normalViewPr>
  <p:slideViewPr>
    <p:cSldViewPr>
      <p:cViewPr varScale="1">
        <p:scale>
          <a:sx n="93" d="100"/>
          <a:sy n="93" d="100"/>
        </p:scale>
        <p:origin x="1086" y="84"/>
      </p:cViewPr>
      <p:guideLst>
        <p:guide orient="horz" pos="1620"/>
        <p:guide pos="2880"/>
      </p:guideLst>
    </p:cSldViewPr>
  </p:slideViewPr>
  <p:outlineViewPr>
    <p:cViewPr>
      <p:scale>
        <a:sx n="33" d="100"/>
        <a:sy n="33" d="100"/>
      </p:scale>
      <p:origin x="0" y="-1176"/>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BF0E5A-A079-484E-8CE1-043B3338A2FD}"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IN"/>
        </a:p>
      </dgm:t>
    </dgm:pt>
    <dgm:pt modelId="{E35EE4F8-6BF4-41D3-B1CA-B42A4844EC6F}">
      <dgm:prSet phldrT="[Text]"/>
      <dgm:spPr/>
      <dgm:t>
        <a:bodyPr/>
        <a:lstStyle/>
        <a:p>
          <a:r>
            <a:rPr lang="en-US" dirty="0"/>
            <a:t>Azure </a:t>
          </a:r>
          <a:r>
            <a:rPr lang="en-US" dirty="0" err="1"/>
            <a:t>Devops</a:t>
          </a:r>
          <a:r>
            <a:rPr lang="en-US" dirty="0"/>
            <a:t> Code </a:t>
          </a:r>
          <a:r>
            <a:rPr lang="en-US" dirty="0" err="1"/>
            <a:t>CheckIn</a:t>
          </a:r>
          <a:endParaRPr lang="en-IN" dirty="0"/>
        </a:p>
      </dgm:t>
    </dgm:pt>
    <dgm:pt modelId="{B996AD10-BE66-4FE4-970B-06F551B85055}" type="parTrans" cxnId="{F3207CE4-FA3E-4EBE-AA5A-3E89641A26C3}">
      <dgm:prSet/>
      <dgm:spPr/>
      <dgm:t>
        <a:bodyPr/>
        <a:lstStyle/>
        <a:p>
          <a:endParaRPr lang="en-IN"/>
        </a:p>
      </dgm:t>
    </dgm:pt>
    <dgm:pt modelId="{6F97D1FE-BEDC-4F9C-ABB1-B329980AD477}" type="sibTrans" cxnId="{F3207CE4-FA3E-4EBE-AA5A-3E89641A26C3}">
      <dgm:prSet/>
      <dgm:spPr/>
      <dgm:t>
        <a:bodyPr/>
        <a:lstStyle/>
        <a:p>
          <a:endParaRPr lang="en-IN"/>
        </a:p>
      </dgm:t>
    </dgm:pt>
    <dgm:pt modelId="{CCCB6C41-5001-4156-AC38-F0447D35DC02}">
      <dgm:prSet phldrT="[Text]"/>
      <dgm:spPr/>
      <dgm:t>
        <a:bodyPr/>
        <a:lstStyle/>
        <a:p>
          <a:r>
            <a:rPr lang="en-US" dirty="0"/>
            <a:t>Build Triggered</a:t>
          </a:r>
          <a:endParaRPr lang="en-IN" dirty="0"/>
        </a:p>
      </dgm:t>
    </dgm:pt>
    <dgm:pt modelId="{E7EFB924-44C2-4F83-AD86-5BE67C39A2D9}" type="parTrans" cxnId="{9DCF3CD1-6A6E-4F11-A5E8-0E1F9B26A9DC}">
      <dgm:prSet/>
      <dgm:spPr/>
      <dgm:t>
        <a:bodyPr/>
        <a:lstStyle/>
        <a:p>
          <a:endParaRPr lang="en-IN"/>
        </a:p>
      </dgm:t>
    </dgm:pt>
    <dgm:pt modelId="{69625DD4-C45C-4664-A1C7-A8929774695E}" type="sibTrans" cxnId="{9DCF3CD1-6A6E-4F11-A5E8-0E1F9B26A9DC}">
      <dgm:prSet/>
      <dgm:spPr/>
      <dgm:t>
        <a:bodyPr/>
        <a:lstStyle/>
        <a:p>
          <a:endParaRPr lang="en-IN"/>
        </a:p>
      </dgm:t>
    </dgm:pt>
    <dgm:pt modelId="{29A078A2-09FC-4851-8606-6202989F011E}">
      <dgm:prSet phldrT="[Text]"/>
      <dgm:spPr/>
      <dgm:t>
        <a:bodyPr/>
        <a:lstStyle/>
        <a:p>
          <a:r>
            <a:rPr lang="en-US" dirty="0"/>
            <a:t>Release Triggered</a:t>
          </a:r>
          <a:endParaRPr lang="en-IN" dirty="0"/>
        </a:p>
      </dgm:t>
    </dgm:pt>
    <dgm:pt modelId="{1719E0DF-B188-45CF-BEBC-8314ACA012F6}" type="parTrans" cxnId="{78FB6E34-7993-41D7-9D30-778A52789895}">
      <dgm:prSet/>
      <dgm:spPr/>
      <dgm:t>
        <a:bodyPr/>
        <a:lstStyle/>
        <a:p>
          <a:endParaRPr lang="en-IN"/>
        </a:p>
      </dgm:t>
    </dgm:pt>
    <dgm:pt modelId="{0EFDA03C-981F-4CBB-A403-21970A6A3350}" type="sibTrans" cxnId="{78FB6E34-7993-41D7-9D30-778A52789895}">
      <dgm:prSet/>
      <dgm:spPr/>
      <dgm:t>
        <a:bodyPr/>
        <a:lstStyle/>
        <a:p>
          <a:endParaRPr lang="en-IN"/>
        </a:p>
      </dgm:t>
    </dgm:pt>
    <dgm:pt modelId="{92761021-C462-48CC-B268-469A8D69AE23}">
      <dgm:prSet phldrT="[Text]" custT="1"/>
      <dgm:spPr/>
      <dgm:t>
        <a:bodyPr/>
        <a:lstStyle/>
        <a:p>
          <a:r>
            <a:rPr lang="en-US" sz="1600" kern="1200" dirty="0">
              <a:solidFill>
                <a:srgbClr val="000000">
                  <a:hueOff val="0"/>
                  <a:satOff val="0"/>
                  <a:lumOff val="0"/>
                  <a:alphaOff val="0"/>
                </a:srgbClr>
              </a:solidFill>
              <a:latin typeface="Segoe UI"/>
              <a:ea typeface="+mn-ea"/>
              <a:cs typeface="+mn-cs"/>
            </a:rPr>
            <a:t>Azure Resources</a:t>
          </a:r>
          <a:br>
            <a:rPr lang="en-US" sz="1600" kern="1200" dirty="0">
              <a:solidFill>
                <a:srgbClr val="000000">
                  <a:hueOff val="0"/>
                  <a:satOff val="0"/>
                  <a:lumOff val="0"/>
                  <a:alphaOff val="0"/>
                </a:srgbClr>
              </a:solidFill>
              <a:latin typeface="Segoe UI"/>
              <a:ea typeface="+mn-ea"/>
              <a:cs typeface="+mn-cs"/>
            </a:rPr>
          </a:br>
          <a:r>
            <a:rPr lang="en-US" sz="1600" kern="1200" dirty="0" err="1">
              <a:solidFill>
                <a:srgbClr val="000000">
                  <a:hueOff val="0"/>
                  <a:satOff val="0"/>
                  <a:lumOff val="0"/>
                  <a:alphaOff val="0"/>
                </a:srgbClr>
              </a:solidFill>
              <a:latin typeface="Segoe UI"/>
              <a:ea typeface="+mn-ea"/>
              <a:cs typeface="+mn-cs"/>
            </a:rPr>
            <a:t>Updation</a:t>
          </a:r>
          <a:r>
            <a:rPr lang="en-US" sz="1600" kern="1200" dirty="0">
              <a:solidFill>
                <a:srgbClr val="000000">
                  <a:hueOff val="0"/>
                  <a:satOff val="0"/>
                  <a:lumOff val="0"/>
                  <a:alphaOff val="0"/>
                </a:srgbClr>
              </a:solidFill>
              <a:latin typeface="Segoe UI"/>
              <a:ea typeface="+mn-ea"/>
              <a:cs typeface="+mn-cs"/>
            </a:rPr>
            <a:t>/Creation</a:t>
          </a:r>
          <a:endParaRPr lang="en-IN" sz="1600" kern="1200" dirty="0">
            <a:solidFill>
              <a:srgbClr val="000000">
                <a:hueOff val="0"/>
                <a:satOff val="0"/>
                <a:lumOff val="0"/>
                <a:alphaOff val="0"/>
              </a:srgbClr>
            </a:solidFill>
            <a:latin typeface="Segoe UI"/>
            <a:ea typeface="+mn-ea"/>
            <a:cs typeface="+mn-cs"/>
          </a:endParaRPr>
        </a:p>
      </dgm:t>
    </dgm:pt>
    <dgm:pt modelId="{944DB423-5DC9-4C0C-B3AD-BF45B772B54D}" type="parTrans" cxnId="{EC302B0B-CC01-4012-BA1D-87F2ED350FD3}">
      <dgm:prSet/>
      <dgm:spPr/>
      <dgm:t>
        <a:bodyPr/>
        <a:lstStyle/>
        <a:p>
          <a:endParaRPr lang="en-IN"/>
        </a:p>
      </dgm:t>
    </dgm:pt>
    <dgm:pt modelId="{913C0214-25C1-4E55-9C21-2F33E555D303}" type="sibTrans" cxnId="{EC302B0B-CC01-4012-BA1D-87F2ED350FD3}">
      <dgm:prSet/>
      <dgm:spPr/>
      <dgm:t>
        <a:bodyPr/>
        <a:lstStyle/>
        <a:p>
          <a:endParaRPr lang="en-IN"/>
        </a:p>
      </dgm:t>
    </dgm:pt>
    <dgm:pt modelId="{2CE12AA9-C3C1-4594-A0E5-91E6358B2D63}">
      <dgm:prSet phldrT="[Text]"/>
      <dgm:spPr/>
      <dgm:t>
        <a:bodyPr/>
        <a:lstStyle/>
        <a:p>
          <a:r>
            <a:rPr lang="en-US" dirty="0"/>
            <a:t>Deployed to App Services</a:t>
          </a:r>
          <a:endParaRPr lang="en-IN" dirty="0"/>
        </a:p>
      </dgm:t>
    </dgm:pt>
    <dgm:pt modelId="{B6589EEB-1512-4C89-92E2-618BA03FEF57}" type="parTrans" cxnId="{7DD03C15-6836-489F-932E-CFB9D24C1A39}">
      <dgm:prSet/>
      <dgm:spPr/>
      <dgm:t>
        <a:bodyPr/>
        <a:lstStyle/>
        <a:p>
          <a:endParaRPr lang="en-IN"/>
        </a:p>
      </dgm:t>
    </dgm:pt>
    <dgm:pt modelId="{277D1767-4926-4275-A1C2-AEBB485BB172}" type="sibTrans" cxnId="{7DD03C15-6836-489F-932E-CFB9D24C1A39}">
      <dgm:prSet/>
      <dgm:spPr/>
      <dgm:t>
        <a:bodyPr/>
        <a:lstStyle/>
        <a:p>
          <a:endParaRPr lang="en-IN"/>
        </a:p>
      </dgm:t>
    </dgm:pt>
    <dgm:pt modelId="{A5C77878-D6F5-4D5F-895C-113954837091}" type="pres">
      <dgm:prSet presAssocID="{ADBF0E5A-A079-484E-8CE1-043B3338A2FD}" presName="cycle" presStyleCnt="0">
        <dgm:presLayoutVars>
          <dgm:dir/>
          <dgm:resizeHandles val="exact"/>
        </dgm:presLayoutVars>
      </dgm:prSet>
      <dgm:spPr/>
      <dgm:t>
        <a:bodyPr/>
        <a:lstStyle/>
        <a:p>
          <a:endParaRPr lang="en-US"/>
        </a:p>
      </dgm:t>
    </dgm:pt>
    <dgm:pt modelId="{F554EF37-588E-4260-9B6E-273D97C4F3E2}" type="pres">
      <dgm:prSet presAssocID="{E35EE4F8-6BF4-41D3-B1CA-B42A4844EC6F}" presName="dummy" presStyleCnt="0"/>
      <dgm:spPr/>
    </dgm:pt>
    <dgm:pt modelId="{0C4FBD72-E221-4E4A-99A7-C3578C0777AC}" type="pres">
      <dgm:prSet presAssocID="{E35EE4F8-6BF4-41D3-B1CA-B42A4844EC6F}" presName="node" presStyleLbl="revTx" presStyleIdx="0" presStyleCnt="5" custScaleX="129259" custRadScaleRad="107611" custRadScaleInc="26843">
        <dgm:presLayoutVars>
          <dgm:bulletEnabled val="1"/>
        </dgm:presLayoutVars>
      </dgm:prSet>
      <dgm:spPr/>
      <dgm:t>
        <a:bodyPr/>
        <a:lstStyle/>
        <a:p>
          <a:endParaRPr lang="en-US"/>
        </a:p>
      </dgm:t>
    </dgm:pt>
    <dgm:pt modelId="{0EDFF597-F891-43EC-93C6-D94E165B9CE4}" type="pres">
      <dgm:prSet presAssocID="{6F97D1FE-BEDC-4F9C-ABB1-B329980AD477}" presName="sibTrans" presStyleLbl="node1" presStyleIdx="0" presStyleCnt="5"/>
      <dgm:spPr/>
      <dgm:t>
        <a:bodyPr/>
        <a:lstStyle/>
        <a:p>
          <a:endParaRPr lang="en-US"/>
        </a:p>
      </dgm:t>
    </dgm:pt>
    <dgm:pt modelId="{F0D05B3C-29FB-4430-A922-81132A9A9117}" type="pres">
      <dgm:prSet presAssocID="{CCCB6C41-5001-4156-AC38-F0447D35DC02}" presName="dummy" presStyleCnt="0"/>
      <dgm:spPr/>
    </dgm:pt>
    <dgm:pt modelId="{270601B6-6257-4588-95A5-C2C96DFED599}" type="pres">
      <dgm:prSet presAssocID="{CCCB6C41-5001-4156-AC38-F0447D35DC02}" presName="node" presStyleLbl="revTx" presStyleIdx="1" presStyleCnt="5" custScaleY="65954" custRadScaleRad="106504" custRadScaleInc="-4722">
        <dgm:presLayoutVars>
          <dgm:bulletEnabled val="1"/>
        </dgm:presLayoutVars>
      </dgm:prSet>
      <dgm:spPr/>
      <dgm:t>
        <a:bodyPr/>
        <a:lstStyle/>
        <a:p>
          <a:endParaRPr lang="en-US"/>
        </a:p>
      </dgm:t>
    </dgm:pt>
    <dgm:pt modelId="{870FB00D-A61D-4825-AF22-6AABBE458506}" type="pres">
      <dgm:prSet presAssocID="{69625DD4-C45C-4664-A1C7-A8929774695E}" presName="sibTrans" presStyleLbl="node1" presStyleIdx="1" presStyleCnt="5"/>
      <dgm:spPr/>
      <dgm:t>
        <a:bodyPr/>
        <a:lstStyle/>
        <a:p>
          <a:endParaRPr lang="en-US"/>
        </a:p>
      </dgm:t>
    </dgm:pt>
    <dgm:pt modelId="{836A03A6-94EA-4E19-9910-BA17E51B3847}" type="pres">
      <dgm:prSet presAssocID="{29A078A2-09FC-4851-8606-6202989F011E}" presName="dummy" presStyleCnt="0"/>
      <dgm:spPr/>
    </dgm:pt>
    <dgm:pt modelId="{E17742CC-A785-444A-9073-46C263C46B75}" type="pres">
      <dgm:prSet presAssocID="{29A078A2-09FC-4851-8606-6202989F011E}" presName="node" presStyleLbl="revTx" presStyleIdx="2" presStyleCnt="5" custScaleY="58233">
        <dgm:presLayoutVars>
          <dgm:bulletEnabled val="1"/>
        </dgm:presLayoutVars>
      </dgm:prSet>
      <dgm:spPr/>
      <dgm:t>
        <a:bodyPr/>
        <a:lstStyle/>
        <a:p>
          <a:endParaRPr lang="en-US"/>
        </a:p>
      </dgm:t>
    </dgm:pt>
    <dgm:pt modelId="{85E4C1FD-41FF-4023-A165-7609CDEF2032}" type="pres">
      <dgm:prSet presAssocID="{0EFDA03C-981F-4CBB-A403-21970A6A3350}" presName="sibTrans" presStyleLbl="node1" presStyleIdx="2" presStyleCnt="5" custLinFactNeighborX="-3527" custLinFactNeighborY="-1582"/>
      <dgm:spPr/>
      <dgm:t>
        <a:bodyPr/>
        <a:lstStyle/>
        <a:p>
          <a:endParaRPr lang="en-US"/>
        </a:p>
      </dgm:t>
    </dgm:pt>
    <dgm:pt modelId="{A082752E-77D8-4683-BC0F-50CD0C01B1EA}" type="pres">
      <dgm:prSet presAssocID="{92761021-C462-48CC-B268-469A8D69AE23}" presName="dummy" presStyleCnt="0"/>
      <dgm:spPr/>
    </dgm:pt>
    <dgm:pt modelId="{0F063A81-7C81-456D-9B7A-7914897AE65C}" type="pres">
      <dgm:prSet presAssocID="{92761021-C462-48CC-B268-469A8D69AE23}" presName="node" presStyleLbl="revTx" presStyleIdx="3" presStyleCnt="5" custScaleX="190725" custRadScaleRad="106760" custRadScaleInc="3249">
        <dgm:presLayoutVars>
          <dgm:bulletEnabled val="1"/>
        </dgm:presLayoutVars>
      </dgm:prSet>
      <dgm:spPr/>
      <dgm:t>
        <a:bodyPr/>
        <a:lstStyle/>
        <a:p>
          <a:endParaRPr lang="en-US"/>
        </a:p>
      </dgm:t>
    </dgm:pt>
    <dgm:pt modelId="{E0695B0B-C497-489D-B26F-EBE04AE6043E}" type="pres">
      <dgm:prSet presAssocID="{913C0214-25C1-4E55-9C21-2F33E555D303}" presName="sibTrans" presStyleLbl="node1" presStyleIdx="3" presStyleCnt="5"/>
      <dgm:spPr/>
      <dgm:t>
        <a:bodyPr/>
        <a:lstStyle/>
        <a:p>
          <a:endParaRPr lang="en-US"/>
        </a:p>
      </dgm:t>
    </dgm:pt>
    <dgm:pt modelId="{A884E7A4-A69A-4A54-A3DE-69BAC4942B3E}" type="pres">
      <dgm:prSet presAssocID="{2CE12AA9-C3C1-4594-A0E5-91E6358B2D63}" presName="dummy" presStyleCnt="0"/>
      <dgm:spPr/>
    </dgm:pt>
    <dgm:pt modelId="{3D75AE61-294F-4819-A27E-5AC49EF18616}" type="pres">
      <dgm:prSet presAssocID="{2CE12AA9-C3C1-4594-A0E5-91E6358B2D63}" presName="node" presStyleLbl="revTx" presStyleIdx="4" presStyleCnt="5" custScaleX="129259" custScaleY="73330" custRadScaleRad="111599" custRadScaleInc="-25867">
        <dgm:presLayoutVars>
          <dgm:bulletEnabled val="1"/>
        </dgm:presLayoutVars>
      </dgm:prSet>
      <dgm:spPr/>
      <dgm:t>
        <a:bodyPr/>
        <a:lstStyle/>
        <a:p>
          <a:endParaRPr lang="en-US"/>
        </a:p>
      </dgm:t>
    </dgm:pt>
    <dgm:pt modelId="{5FA7348B-A2EE-4192-B1CC-68BF6CB3144A}" type="pres">
      <dgm:prSet presAssocID="{277D1767-4926-4275-A1C2-AEBB485BB172}" presName="sibTrans" presStyleLbl="node1" presStyleIdx="4" presStyleCnt="5" custLinFactNeighborX="528" custLinFactNeighborY="175"/>
      <dgm:spPr/>
      <dgm:t>
        <a:bodyPr/>
        <a:lstStyle/>
        <a:p>
          <a:endParaRPr lang="en-US"/>
        </a:p>
      </dgm:t>
    </dgm:pt>
  </dgm:ptLst>
  <dgm:cxnLst>
    <dgm:cxn modelId="{5E0CDE1E-E6FE-49E3-87F5-D5F47CA60D54}" type="presOf" srcId="{277D1767-4926-4275-A1C2-AEBB485BB172}" destId="{5FA7348B-A2EE-4192-B1CC-68BF6CB3144A}" srcOrd="0" destOrd="0" presId="urn:microsoft.com/office/officeart/2005/8/layout/cycle1"/>
    <dgm:cxn modelId="{12CB6E46-F72B-4C5F-9C27-265460A545D0}" type="presOf" srcId="{0EFDA03C-981F-4CBB-A403-21970A6A3350}" destId="{85E4C1FD-41FF-4023-A165-7609CDEF2032}" srcOrd="0" destOrd="0" presId="urn:microsoft.com/office/officeart/2005/8/layout/cycle1"/>
    <dgm:cxn modelId="{9DCF3CD1-6A6E-4F11-A5E8-0E1F9B26A9DC}" srcId="{ADBF0E5A-A079-484E-8CE1-043B3338A2FD}" destId="{CCCB6C41-5001-4156-AC38-F0447D35DC02}" srcOrd="1" destOrd="0" parTransId="{E7EFB924-44C2-4F83-AD86-5BE67C39A2D9}" sibTransId="{69625DD4-C45C-4664-A1C7-A8929774695E}"/>
    <dgm:cxn modelId="{78FB6E34-7993-41D7-9D30-778A52789895}" srcId="{ADBF0E5A-A079-484E-8CE1-043B3338A2FD}" destId="{29A078A2-09FC-4851-8606-6202989F011E}" srcOrd="2" destOrd="0" parTransId="{1719E0DF-B188-45CF-BEBC-8314ACA012F6}" sibTransId="{0EFDA03C-981F-4CBB-A403-21970A6A3350}"/>
    <dgm:cxn modelId="{F603EB9C-2018-484B-85DF-14648E0F474C}" type="presOf" srcId="{ADBF0E5A-A079-484E-8CE1-043B3338A2FD}" destId="{A5C77878-D6F5-4D5F-895C-113954837091}" srcOrd="0" destOrd="0" presId="urn:microsoft.com/office/officeart/2005/8/layout/cycle1"/>
    <dgm:cxn modelId="{50F1D51B-3E9B-4C8D-A490-FFA694147632}" type="presOf" srcId="{69625DD4-C45C-4664-A1C7-A8929774695E}" destId="{870FB00D-A61D-4825-AF22-6AABBE458506}" srcOrd="0" destOrd="0" presId="urn:microsoft.com/office/officeart/2005/8/layout/cycle1"/>
    <dgm:cxn modelId="{F3207CE4-FA3E-4EBE-AA5A-3E89641A26C3}" srcId="{ADBF0E5A-A079-484E-8CE1-043B3338A2FD}" destId="{E35EE4F8-6BF4-41D3-B1CA-B42A4844EC6F}" srcOrd="0" destOrd="0" parTransId="{B996AD10-BE66-4FE4-970B-06F551B85055}" sibTransId="{6F97D1FE-BEDC-4F9C-ABB1-B329980AD477}"/>
    <dgm:cxn modelId="{A987AE8F-D9AA-42D6-B80F-CA53913D8CF4}" type="presOf" srcId="{6F97D1FE-BEDC-4F9C-ABB1-B329980AD477}" destId="{0EDFF597-F891-43EC-93C6-D94E165B9CE4}" srcOrd="0" destOrd="0" presId="urn:microsoft.com/office/officeart/2005/8/layout/cycle1"/>
    <dgm:cxn modelId="{572E6863-F85D-4127-833D-31060D980DF8}" type="presOf" srcId="{2CE12AA9-C3C1-4594-A0E5-91E6358B2D63}" destId="{3D75AE61-294F-4819-A27E-5AC49EF18616}" srcOrd="0" destOrd="0" presId="urn:microsoft.com/office/officeart/2005/8/layout/cycle1"/>
    <dgm:cxn modelId="{DDFA40E8-1294-4B90-9CD2-B3B3AE65B84C}" type="presOf" srcId="{913C0214-25C1-4E55-9C21-2F33E555D303}" destId="{E0695B0B-C497-489D-B26F-EBE04AE6043E}" srcOrd="0" destOrd="0" presId="urn:microsoft.com/office/officeart/2005/8/layout/cycle1"/>
    <dgm:cxn modelId="{8F167E2C-E5A0-4634-859A-A89C630C3622}" type="presOf" srcId="{E35EE4F8-6BF4-41D3-B1CA-B42A4844EC6F}" destId="{0C4FBD72-E221-4E4A-99A7-C3578C0777AC}" srcOrd="0" destOrd="0" presId="urn:microsoft.com/office/officeart/2005/8/layout/cycle1"/>
    <dgm:cxn modelId="{10C8616C-C591-4F3E-803F-81BB69DD190D}" type="presOf" srcId="{29A078A2-09FC-4851-8606-6202989F011E}" destId="{E17742CC-A785-444A-9073-46C263C46B75}" srcOrd="0" destOrd="0" presId="urn:microsoft.com/office/officeart/2005/8/layout/cycle1"/>
    <dgm:cxn modelId="{7DD03C15-6836-489F-932E-CFB9D24C1A39}" srcId="{ADBF0E5A-A079-484E-8CE1-043B3338A2FD}" destId="{2CE12AA9-C3C1-4594-A0E5-91E6358B2D63}" srcOrd="4" destOrd="0" parTransId="{B6589EEB-1512-4C89-92E2-618BA03FEF57}" sibTransId="{277D1767-4926-4275-A1C2-AEBB485BB172}"/>
    <dgm:cxn modelId="{EC302B0B-CC01-4012-BA1D-87F2ED350FD3}" srcId="{ADBF0E5A-A079-484E-8CE1-043B3338A2FD}" destId="{92761021-C462-48CC-B268-469A8D69AE23}" srcOrd="3" destOrd="0" parTransId="{944DB423-5DC9-4C0C-B3AD-BF45B772B54D}" sibTransId="{913C0214-25C1-4E55-9C21-2F33E555D303}"/>
    <dgm:cxn modelId="{3A89ADFE-6E80-4B05-A0F7-D6A9535C7BEF}" type="presOf" srcId="{CCCB6C41-5001-4156-AC38-F0447D35DC02}" destId="{270601B6-6257-4588-95A5-C2C96DFED599}" srcOrd="0" destOrd="0" presId="urn:microsoft.com/office/officeart/2005/8/layout/cycle1"/>
    <dgm:cxn modelId="{FE96F13C-D568-4172-ACEC-C434F750C5E8}" type="presOf" srcId="{92761021-C462-48CC-B268-469A8D69AE23}" destId="{0F063A81-7C81-456D-9B7A-7914897AE65C}" srcOrd="0" destOrd="0" presId="urn:microsoft.com/office/officeart/2005/8/layout/cycle1"/>
    <dgm:cxn modelId="{AC85BFFF-2552-43B7-8138-03DC9BC041E7}" type="presParOf" srcId="{A5C77878-D6F5-4D5F-895C-113954837091}" destId="{F554EF37-588E-4260-9B6E-273D97C4F3E2}" srcOrd="0" destOrd="0" presId="urn:microsoft.com/office/officeart/2005/8/layout/cycle1"/>
    <dgm:cxn modelId="{662A32D3-CD37-4693-999E-DFA2EC7E3447}" type="presParOf" srcId="{A5C77878-D6F5-4D5F-895C-113954837091}" destId="{0C4FBD72-E221-4E4A-99A7-C3578C0777AC}" srcOrd="1" destOrd="0" presId="urn:microsoft.com/office/officeart/2005/8/layout/cycle1"/>
    <dgm:cxn modelId="{0D637BD0-6E1E-4F4A-8ECA-242B97980687}" type="presParOf" srcId="{A5C77878-D6F5-4D5F-895C-113954837091}" destId="{0EDFF597-F891-43EC-93C6-D94E165B9CE4}" srcOrd="2" destOrd="0" presId="urn:microsoft.com/office/officeart/2005/8/layout/cycle1"/>
    <dgm:cxn modelId="{9D73F980-B913-4CF9-A61E-A72215E4B657}" type="presParOf" srcId="{A5C77878-D6F5-4D5F-895C-113954837091}" destId="{F0D05B3C-29FB-4430-A922-81132A9A9117}" srcOrd="3" destOrd="0" presId="urn:microsoft.com/office/officeart/2005/8/layout/cycle1"/>
    <dgm:cxn modelId="{99CF1E92-FDCE-44E2-B72E-F4964A91416B}" type="presParOf" srcId="{A5C77878-D6F5-4D5F-895C-113954837091}" destId="{270601B6-6257-4588-95A5-C2C96DFED599}" srcOrd="4" destOrd="0" presId="urn:microsoft.com/office/officeart/2005/8/layout/cycle1"/>
    <dgm:cxn modelId="{B8249727-F533-4014-A87C-EBD65AFC9223}" type="presParOf" srcId="{A5C77878-D6F5-4D5F-895C-113954837091}" destId="{870FB00D-A61D-4825-AF22-6AABBE458506}" srcOrd="5" destOrd="0" presId="urn:microsoft.com/office/officeart/2005/8/layout/cycle1"/>
    <dgm:cxn modelId="{30BA56E4-BFDE-4681-86C0-0394FC298075}" type="presParOf" srcId="{A5C77878-D6F5-4D5F-895C-113954837091}" destId="{836A03A6-94EA-4E19-9910-BA17E51B3847}" srcOrd="6" destOrd="0" presId="urn:microsoft.com/office/officeart/2005/8/layout/cycle1"/>
    <dgm:cxn modelId="{9F14A16E-5CF9-44FA-A0BB-213B35D03C5B}" type="presParOf" srcId="{A5C77878-D6F5-4D5F-895C-113954837091}" destId="{E17742CC-A785-444A-9073-46C263C46B75}" srcOrd="7" destOrd="0" presId="urn:microsoft.com/office/officeart/2005/8/layout/cycle1"/>
    <dgm:cxn modelId="{8EA3BDCB-D1D6-4EC9-A182-C2C88A650428}" type="presParOf" srcId="{A5C77878-D6F5-4D5F-895C-113954837091}" destId="{85E4C1FD-41FF-4023-A165-7609CDEF2032}" srcOrd="8" destOrd="0" presId="urn:microsoft.com/office/officeart/2005/8/layout/cycle1"/>
    <dgm:cxn modelId="{59C84E23-9F2B-44CB-9B44-CE2FA04274EF}" type="presParOf" srcId="{A5C77878-D6F5-4D5F-895C-113954837091}" destId="{A082752E-77D8-4683-BC0F-50CD0C01B1EA}" srcOrd="9" destOrd="0" presId="urn:microsoft.com/office/officeart/2005/8/layout/cycle1"/>
    <dgm:cxn modelId="{8329CA4D-2D10-41F3-BACB-4F44A5F2762E}" type="presParOf" srcId="{A5C77878-D6F5-4D5F-895C-113954837091}" destId="{0F063A81-7C81-456D-9B7A-7914897AE65C}" srcOrd="10" destOrd="0" presId="urn:microsoft.com/office/officeart/2005/8/layout/cycle1"/>
    <dgm:cxn modelId="{E386A58B-DA2B-45B3-B780-9B0D65908CC0}" type="presParOf" srcId="{A5C77878-D6F5-4D5F-895C-113954837091}" destId="{E0695B0B-C497-489D-B26F-EBE04AE6043E}" srcOrd="11" destOrd="0" presId="urn:microsoft.com/office/officeart/2005/8/layout/cycle1"/>
    <dgm:cxn modelId="{0463CC68-F7C2-431B-9C13-09315895F261}" type="presParOf" srcId="{A5C77878-D6F5-4D5F-895C-113954837091}" destId="{A884E7A4-A69A-4A54-A3DE-69BAC4942B3E}" srcOrd="12" destOrd="0" presId="urn:microsoft.com/office/officeart/2005/8/layout/cycle1"/>
    <dgm:cxn modelId="{67E7F381-DB96-4D4C-BD1E-2E6E3E53E54F}" type="presParOf" srcId="{A5C77878-D6F5-4D5F-895C-113954837091}" destId="{3D75AE61-294F-4819-A27E-5AC49EF18616}" srcOrd="13" destOrd="0" presId="urn:microsoft.com/office/officeart/2005/8/layout/cycle1"/>
    <dgm:cxn modelId="{65A08692-9375-40A2-885E-A31046188986}" type="presParOf" srcId="{A5C77878-D6F5-4D5F-895C-113954837091}" destId="{5FA7348B-A2EE-4192-B1CC-68BF6CB3144A}"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FBD72-E221-4E4A-99A7-C3578C0777AC}">
      <dsp:nvSpPr>
        <dsp:cNvPr id="0" name=""/>
        <dsp:cNvSpPr/>
      </dsp:nvSpPr>
      <dsp:spPr>
        <a:xfrm>
          <a:off x="4835651" y="152405"/>
          <a:ext cx="1242758" cy="961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Azure </a:t>
          </a:r>
          <a:r>
            <a:rPr lang="en-US" sz="1600" kern="1200" dirty="0" err="1"/>
            <a:t>Devops</a:t>
          </a:r>
          <a:r>
            <a:rPr lang="en-US" sz="1600" kern="1200" dirty="0"/>
            <a:t> Code </a:t>
          </a:r>
          <a:r>
            <a:rPr lang="en-US" sz="1600" kern="1200" dirty="0" err="1"/>
            <a:t>CheckIn</a:t>
          </a:r>
          <a:endParaRPr lang="en-IN" sz="1600" kern="1200" dirty="0"/>
        </a:p>
      </dsp:txBody>
      <dsp:txXfrm>
        <a:off x="4835651" y="152405"/>
        <a:ext cx="1242758" cy="961448"/>
      </dsp:txXfrm>
    </dsp:sp>
    <dsp:sp modelId="{0EDFF597-F891-43EC-93C6-D94E165B9CE4}">
      <dsp:nvSpPr>
        <dsp:cNvPr id="0" name=""/>
        <dsp:cNvSpPr/>
      </dsp:nvSpPr>
      <dsp:spPr>
        <a:xfrm>
          <a:off x="2602337" y="50212"/>
          <a:ext cx="3607108" cy="3607108"/>
        </a:xfrm>
        <a:prstGeom prst="circularArrow">
          <a:avLst>
            <a:gd name="adj1" fmla="val 5198"/>
            <a:gd name="adj2" fmla="val 335725"/>
            <a:gd name="adj3" fmla="val 155310"/>
            <a:gd name="adj4" fmla="val 19947801"/>
            <a:gd name="adj5" fmla="val 606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01B6-6257-4588-95A5-C2C96DFED599}">
      <dsp:nvSpPr>
        <dsp:cNvPr id="0" name=""/>
        <dsp:cNvSpPr/>
      </dsp:nvSpPr>
      <dsp:spPr>
        <a:xfrm>
          <a:off x="5445260" y="2081591"/>
          <a:ext cx="961448" cy="634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Build Triggered</a:t>
          </a:r>
          <a:endParaRPr lang="en-IN" sz="1600" kern="1200" dirty="0"/>
        </a:p>
      </dsp:txBody>
      <dsp:txXfrm>
        <a:off x="5445260" y="2081591"/>
        <a:ext cx="961448" cy="634113"/>
      </dsp:txXfrm>
    </dsp:sp>
    <dsp:sp modelId="{870FB00D-A61D-4825-AF22-6AABBE458506}">
      <dsp:nvSpPr>
        <dsp:cNvPr id="0" name=""/>
        <dsp:cNvSpPr/>
      </dsp:nvSpPr>
      <dsp:spPr>
        <a:xfrm>
          <a:off x="2633653" y="62784"/>
          <a:ext cx="3607108" cy="3607108"/>
        </a:xfrm>
        <a:prstGeom prst="circularArrow">
          <a:avLst>
            <a:gd name="adj1" fmla="val 5198"/>
            <a:gd name="adj2" fmla="val 335725"/>
            <a:gd name="adj3" fmla="val 4332120"/>
            <a:gd name="adj4" fmla="val 1923189"/>
            <a:gd name="adj5" fmla="val 606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7742CC-A785-444A-9073-46C263C46B75}">
      <dsp:nvSpPr>
        <dsp:cNvPr id="0" name=""/>
        <dsp:cNvSpPr/>
      </dsp:nvSpPr>
      <dsp:spPr>
        <a:xfrm>
          <a:off x="3814044" y="3224590"/>
          <a:ext cx="961448" cy="559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Release Triggered</a:t>
          </a:r>
          <a:endParaRPr lang="en-IN" sz="1600" kern="1200" dirty="0"/>
        </a:p>
      </dsp:txBody>
      <dsp:txXfrm>
        <a:off x="3814044" y="3224590"/>
        <a:ext cx="961448" cy="559880"/>
      </dsp:txXfrm>
    </dsp:sp>
    <dsp:sp modelId="{85E4C1FD-41FF-4023-A165-7609CDEF2032}">
      <dsp:nvSpPr>
        <dsp:cNvPr id="0" name=""/>
        <dsp:cNvSpPr/>
      </dsp:nvSpPr>
      <dsp:spPr>
        <a:xfrm>
          <a:off x="2193885" y="-8"/>
          <a:ext cx="3607108" cy="3607108"/>
        </a:xfrm>
        <a:prstGeom prst="circularArrow">
          <a:avLst>
            <a:gd name="adj1" fmla="val 5198"/>
            <a:gd name="adj2" fmla="val 335725"/>
            <a:gd name="adj3" fmla="val 8060678"/>
            <a:gd name="adj4" fmla="val 6071465"/>
            <a:gd name="adj5" fmla="val 606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063A81-7C81-456D-9B7A-7914897AE65C}">
      <dsp:nvSpPr>
        <dsp:cNvPr id="0" name=""/>
        <dsp:cNvSpPr/>
      </dsp:nvSpPr>
      <dsp:spPr>
        <a:xfrm>
          <a:off x="1745860" y="1929192"/>
          <a:ext cx="1833722" cy="9614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solidFill>
                <a:srgbClr val="000000">
                  <a:hueOff val="0"/>
                  <a:satOff val="0"/>
                  <a:lumOff val="0"/>
                  <a:alphaOff val="0"/>
                </a:srgbClr>
              </a:solidFill>
              <a:latin typeface="Segoe UI"/>
              <a:ea typeface="+mn-ea"/>
              <a:cs typeface="+mn-cs"/>
            </a:rPr>
            <a:t>Azure Resources</a:t>
          </a:r>
          <a:br>
            <a:rPr lang="en-US" sz="1600" kern="1200" dirty="0">
              <a:solidFill>
                <a:srgbClr val="000000">
                  <a:hueOff val="0"/>
                  <a:satOff val="0"/>
                  <a:lumOff val="0"/>
                  <a:alphaOff val="0"/>
                </a:srgbClr>
              </a:solidFill>
              <a:latin typeface="Segoe UI"/>
              <a:ea typeface="+mn-ea"/>
              <a:cs typeface="+mn-cs"/>
            </a:rPr>
          </a:br>
          <a:r>
            <a:rPr lang="en-US" sz="1600" kern="1200" dirty="0" err="1">
              <a:solidFill>
                <a:srgbClr val="000000">
                  <a:hueOff val="0"/>
                  <a:satOff val="0"/>
                  <a:lumOff val="0"/>
                  <a:alphaOff val="0"/>
                </a:srgbClr>
              </a:solidFill>
              <a:latin typeface="Segoe UI"/>
              <a:ea typeface="+mn-ea"/>
              <a:cs typeface="+mn-cs"/>
            </a:rPr>
            <a:t>Updation</a:t>
          </a:r>
          <a:r>
            <a:rPr lang="en-US" sz="1600" kern="1200" dirty="0">
              <a:solidFill>
                <a:srgbClr val="000000">
                  <a:hueOff val="0"/>
                  <a:satOff val="0"/>
                  <a:lumOff val="0"/>
                  <a:alphaOff val="0"/>
                </a:srgbClr>
              </a:solidFill>
              <a:latin typeface="Segoe UI"/>
              <a:ea typeface="+mn-ea"/>
              <a:cs typeface="+mn-cs"/>
            </a:rPr>
            <a:t>/Creation</a:t>
          </a:r>
          <a:endParaRPr lang="en-IN" sz="1600" kern="1200" dirty="0">
            <a:solidFill>
              <a:srgbClr val="000000">
                <a:hueOff val="0"/>
                <a:satOff val="0"/>
                <a:lumOff val="0"/>
                <a:alphaOff val="0"/>
              </a:srgbClr>
            </a:solidFill>
            <a:latin typeface="Segoe UI"/>
            <a:ea typeface="+mn-ea"/>
            <a:cs typeface="+mn-cs"/>
          </a:endParaRPr>
        </a:p>
      </dsp:txBody>
      <dsp:txXfrm>
        <a:off x="1745860" y="1929192"/>
        <a:ext cx="1833722" cy="961448"/>
      </dsp:txXfrm>
    </dsp:sp>
    <dsp:sp modelId="{E0695B0B-C497-489D-B26F-EBE04AE6043E}">
      <dsp:nvSpPr>
        <dsp:cNvPr id="0" name=""/>
        <dsp:cNvSpPr/>
      </dsp:nvSpPr>
      <dsp:spPr>
        <a:xfrm>
          <a:off x="2372364" y="-60352"/>
          <a:ext cx="3607108" cy="3607108"/>
        </a:xfrm>
        <a:prstGeom prst="circularArrow">
          <a:avLst>
            <a:gd name="adj1" fmla="val 5198"/>
            <a:gd name="adj2" fmla="val 335725"/>
            <a:gd name="adj3" fmla="val 12287512"/>
            <a:gd name="adj4" fmla="val 10399588"/>
            <a:gd name="adj5" fmla="val 606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75AE61-294F-4819-A27E-5AC49EF18616}">
      <dsp:nvSpPr>
        <dsp:cNvPr id="0" name=""/>
        <dsp:cNvSpPr/>
      </dsp:nvSpPr>
      <dsp:spPr>
        <a:xfrm>
          <a:off x="2473453" y="228596"/>
          <a:ext cx="1242758" cy="705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a:t>Deployed to App Services</a:t>
          </a:r>
          <a:endParaRPr lang="en-IN" sz="1600" kern="1200" dirty="0"/>
        </a:p>
      </dsp:txBody>
      <dsp:txXfrm>
        <a:off x="2473453" y="228596"/>
        <a:ext cx="1242758" cy="705030"/>
      </dsp:txXfrm>
    </dsp:sp>
    <dsp:sp modelId="{5FA7348B-A2EE-4192-B1CC-68BF6CB3144A}">
      <dsp:nvSpPr>
        <dsp:cNvPr id="0" name=""/>
        <dsp:cNvSpPr/>
      </dsp:nvSpPr>
      <dsp:spPr>
        <a:xfrm>
          <a:off x="2419440" y="-57774"/>
          <a:ext cx="3607108" cy="3607108"/>
        </a:xfrm>
        <a:prstGeom prst="circularArrow">
          <a:avLst>
            <a:gd name="adj1" fmla="val 5198"/>
            <a:gd name="adj2" fmla="val 335725"/>
            <a:gd name="adj3" fmla="val 17259123"/>
            <a:gd name="adj4" fmla="val 15044378"/>
            <a:gd name="adj5" fmla="val 606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A0526C-2D8F-41B7-BE4E-740ACC9B75A1}" type="datetimeFigureOut">
              <a:rPr lang="en-US" smtClean="0"/>
              <a:t>4/28/2020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932657A-53E0-4A3D-9846-AC14D2743D2E}" type="slidenum">
              <a:rPr lang="en-US" smtClean="0"/>
              <a:t>‹#›</a:t>
            </a:fld>
            <a:endParaRPr lang="en-US"/>
          </a:p>
        </p:txBody>
      </p:sp>
    </p:spTree>
    <p:extLst>
      <p:ext uri="{BB962C8B-B14F-4D97-AF65-F5344CB8AC3E}">
        <p14:creationId xmlns:p14="http://schemas.microsoft.com/office/powerpoint/2010/main" val="36831360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ACA898-F605-4900-878E-E9768DF1D293}" type="datetimeFigureOut">
              <a:rPr lang="en-US" smtClean="0"/>
              <a:t>4/28/2020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FFCFF5-268C-450A-90CA-A9303B69089F}" type="slidenum">
              <a:rPr lang="en-US" smtClean="0"/>
              <a:t>‹#›</a:t>
            </a:fld>
            <a:endParaRPr lang="en-US"/>
          </a:p>
        </p:txBody>
      </p:sp>
    </p:spTree>
    <p:extLst>
      <p:ext uri="{BB962C8B-B14F-4D97-AF65-F5344CB8AC3E}">
        <p14:creationId xmlns:p14="http://schemas.microsoft.com/office/powerpoint/2010/main" val="16765848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a:t>
            </a:fld>
            <a:endParaRPr lang="en-US"/>
          </a:p>
        </p:txBody>
      </p:sp>
    </p:spTree>
    <p:extLst>
      <p:ext uri="{BB962C8B-B14F-4D97-AF65-F5344CB8AC3E}">
        <p14:creationId xmlns:p14="http://schemas.microsoft.com/office/powerpoint/2010/main" val="414404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3FFCFF5-268C-450A-90CA-A9303B69089F}" type="slidenum">
              <a:rPr lang="en-US" smtClean="0"/>
              <a:t>3</a:t>
            </a:fld>
            <a:endParaRPr lang="en-US"/>
          </a:p>
        </p:txBody>
      </p:sp>
    </p:spTree>
    <p:extLst>
      <p:ext uri="{BB962C8B-B14F-4D97-AF65-F5344CB8AC3E}">
        <p14:creationId xmlns:p14="http://schemas.microsoft.com/office/powerpoint/2010/main" val="171076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3FFCFF5-268C-450A-90CA-A9303B69089F}" type="slidenum">
              <a:rPr lang="en-US" smtClean="0"/>
              <a:t>11</a:t>
            </a:fld>
            <a:endParaRPr lang="en-US"/>
          </a:p>
        </p:txBody>
      </p:sp>
    </p:spTree>
    <p:extLst>
      <p:ext uri="{BB962C8B-B14F-4D97-AF65-F5344CB8AC3E}">
        <p14:creationId xmlns:p14="http://schemas.microsoft.com/office/powerpoint/2010/main" val="3193347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7.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8.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9.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b="14429"/>
          <a:stretch/>
        </p:blipFill>
        <p:spPr>
          <a:xfrm>
            <a:off x="32657" y="1885950"/>
            <a:ext cx="9144000" cy="3257550"/>
          </a:xfrm>
          <a:prstGeom prst="rect">
            <a:avLst/>
          </a:prstGeom>
        </p:spPr>
      </p:pic>
      <p:sp>
        <p:nvSpPr>
          <p:cNvPr id="14" name="Text Placeholder 14"/>
          <p:cNvSpPr>
            <a:spLocks noGrp="1"/>
          </p:cNvSpPr>
          <p:nvPr>
            <p:ph type="body" sz="quarter" idx="14" hasCustomPrompt="1"/>
          </p:nvPr>
        </p:nvSpPr>
        <p:spPr>
          <a:xfrm>
            <a:off x="462343" y="1657352"/>
            <a:ext cx="8284633" cy="584775"/>
          </a:xfrm>
          <a:prstGeom prst="rect">
            <a:avLst/>
          </a:prstGeom>
        </p:spPr>
        <p:txBody>
          <a:bodyPr wrap="square">
            <a:spAutoFit/>
          </a:bodyPr>
          <a:lstStyle>
            <a:lvl1pPr marL="0" indent="0" algn="ctr">
              <a:lnSpc>
                <a:spcPct val="100000"/>
              </a:lnSpc>
              <a:spcBef>
                <a:spcPts val="0"/>
              </a:spcBef>
              <a:buNone/>
              <a:defRPr sz="3200" b="1" baseline="0">
                <a:solidFill>
                  <a:srgbClr val="0099CC"/>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Course Title</a:t>
            </a:r>
          </a:p>
        </p:txBody>
      </p:sp>
      <p:sp>
        <p:nvSpPr>
          <p:cNvPr id="17" name="Text Placeholder 12"/>
          <p:cNvSpPr>
            <a:spLocks noGrp="1"/>
          </p:cNvSpPr>
          <p:nvPr>
            <p:ph type="body" sz="quarter" idx="15" hasCustomPrompt="1"/>
          </p:nvPr>
        </p:nvSpPr>
        <p:spPr>
          <a:xfrm>
            <a:off x="609603" y="2743200"/>
            <a:ext cx="7880905" cy="334566"/>
          </a:xfrm>
          <a:prstGeom prst="rect">
            <a:avLst/>
          </a:prstGeom>
        </p:spPr>
        <p:txBody>
          <a:bodyPr anchor="ctr">
            <a:normAutofit/>
          </a:bodyPr>
          <a:lstStyle>
            <a:lvl1pPr marL="0" indent="0" algn="ctr">
              <a:buNone/>
              <a:defRPr sz="1800" baseline="0">
                <a:solidFill>
                  <a:srgbClr val="FFFFFF"/>
                </a:solidFill>
                <a:latin typeface="Arial"/>
                <a:cs typeface="Arial"/>
              </a:defRPr>
            </a:lvl1pPr>
          </a:lstStyle>
          <a:p>
            <a:pPr lvl="0"/>
            <a:r>
              <a:rPr lang="en-US" dirty="0"/>
              <a:t>Sub Topic Title</a:t>
            </a:r>
          </a:p>
        </p:txBody>
      </p:sp>
      <p:pic>
        <p:nvPicPr>
          <p:cNvPr id="18" name="Picture 17"/>
          <p:cNvPicPr>
            <a:picLocks noChangeAspect="1"/>
          </p:cNvPicPr>
          <p:nvPr userDrawn="1"/>
        </p:nvPicPr>
        <p:blipFill rotWithShape="1">
          <a:blip r:embed="rId4">
            <a:extLst>
              <a:ext uri="{28A0092B-C50C-407E-A947-70E740481C1C}">
                <a14:useLocalDpi xmlns:a14="http://schemas.microsoft.com/office/drawing/2010/main" val="0"/>
              </a:ext>
            </a:extLst>
          </a:blip>
          <a:srcRect b="7192"/>
          <a:stretch/>
        </p:blipFill>
        <p:spPr>
          <a:xfrm>
            <a:off x="3214650" y="3028950"/>
            <a:ext cx="5918467" cy="2129320"/>
          </a:xfrm>
          <a:prstGeom prst="rect">
            <a:avLst/>
          </a:prstGeom>
        </p:spPr>
      </p:pic>
      <p:cxnSp>
        <p:nvCxnSpPr>
          <p:cNvPr id="24" name="Straight Connector 23"/>
          <p:cNvCxnSpPr/>
          <p:nvPr userDrawn="1"/>
        </p:nvCxnSpPr>
        <p:spPr>
          <a:xfrm>
            <a:off x="609603" y="2628900"/>
            <a:ext cx="7880905"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pic>
        <p:nvPicPr>
          <p:cNvPr id="2050"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400800" y="209550"/>
            <a:ext cx="2432050" cy="68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180620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5852088"/>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690469"/>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11655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220823308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9930932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26962247"/>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364001"/>
            <a:ext cx="3121486" cy="415499"/>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6448878"/>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33109570"/>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441197" y="4078501"/>
            <a:ext cx="8263890" cy="41549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91571192"/>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441197" y="649501"/>
            <a:ext cx="8263890" cy="41549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74027499"/>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hite Header without line an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338" y="247696"/>
            <a:ext cx="8389665" cy="455444"/>
          </a:xfrm>
          <a:prstGeom prst="rect">
            <a:avLst/>
          </a:prstGeom>
        </p:spPr>
        <p:txBody>
          <a:bodyPr/>
          <a:lstStyle>
            <a:lvl1pPr>
              <a:defRPr sz="2000" b="1">
                <a:solidFill>
                  <a:schemeClr val="tx2"/>
                </a:solidFill>
              </a:defRPr>
            </a:lvl1pPr>
          </a:lstStyle>
          <a:p>
            <a:r>
              <a:rPr lang="en-US" dirty="0"/>
              <a:t>Header white – use white if images have white background</a:t>
            </a:r>
          </a:p>
        </p:txBody>
      </p:sp>
      <p:sp>
        <p:nvSpPr>
          <p:cNvPr id="5" name="Text Placeholder 4"/>
          <p:cNvSpPr>
            <a:spLocks noGrp="1"/>
          </p:cNvSpPr>
          <p:nvPr>
            <p:ph type="body" sz="quarter" idx="13"/>
          </p:nvPr>
        </p:nvSpPr>
        <p:spPr>
          <a:xfrm>
            <a:off x="381000" y="853373"/>
            <a:ext cx="8382000" cy="3467100"/>
          </a:xfrm>
          <a:prstGeom prst="rect">
            <a:avLst/>
          </a:prstGeom>
        </p:spPr>
        <p:txBody>
          <a:bodyPr vert="horz">
            <a:normAutofit/>
          </a:bodyPr>
          <a:lstStyle>
            <a:lvl1pPr marL="0" indent="0">
              <a:buNone/>
              <a:defRPr sz="2800">
                <a:solidFill>
                  <a:schemeClr val="tx2"/>
                </a:solidFill>
              </a:defRPr>
            </a:lvl1pPr>
            <a:lvl2pPr marL="344487" indent="-342900">
              <a:buClrTx/>
              <a:buFont typeface="Arial" panose="020B0604020202020204" pitchFamily="34" charset="0"/>
              <a:buChar char="•"/>
              <a:defRPr sz="2400">
                <a:solidFill>
                  <a:schemeClr val="tx2"/>
                </a:solidFill>
              </a:defRPr>
            </a:lvl2pPr>
            <a:lvl3pPr marL="463550" indent="-342900">
              <a:buClrTx/>
              <a:buFont typeface="Arial" panose="020B0604020202020204" pitchFamily="34" charset="0"/>
              <a:buChar char="•"/>
              <a:defRPr sz="2000">
                <a:solidFill>
                  <a:schemeClr val="tx2"/>
                </a:solidFill>
              </a:defRPr>
            </a:lvl3pPr>
            <a:lvl4pPr marL="503237" indent="-285750">
              <a:buClrTx/>
              <a:buFont typeface="Arial" panose="020B0604020202020204" pitchFamily="34" charset="0"/>
              <a:buChar char="•"/>
              <a:defRPr sz="1800">
                <a:solidFill>
                  <a:schemeClr val="tx2"/>
                </a:solidFill>
              </a:defRPr>
            </a:lvl4pPr>
            <a:lvl5pPr marL="622300" indent="-285750">
              <a:buClrTx/>
              <a:buFont typeface="Arial" panose="020B0604020202020204" pitchFamily="34" charset="0"/>
              <a:buChar char="•"/>
              <a:defRPr sz="1800">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32582144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3"/>
          </a:xfrm>
        </p:spPr>
        <p:txBody>
          <a:bodyPr/>
          <a:lstStyle>
            <a:lvl1pPr marL="0" indent="0" algn="ctr">
              <a:spcBef>
                <a:spcPts val="0"/>
              </a:spcBef>
              <a:buNone/>
              <a:defRPr sz="15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3"/>
          </a:xfrm>
        </p:spPr>
        <p:txBody>
          <a:bodyPr/>
          <a:lstStyle>
            <a:lvl1pPr marL="0" indent="0" algn="ctr">
              <a:spcBef>
                <a:spcPts val="0"/>
              </a:spcBef>
              <a:buNone/>
              <a:defRPr sz="15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138057"/>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3"/>
          </a:xfrm>
        </p:spPr>
        <p:txBody>
          <a:bodyPr/>
          <a:lstStyle>
            <a:lvl1pPr marL="0" indent="0" algn="ctr">
              <a:spcBef>
                <a:spcPts val="0"/>
              </a:spcBef>
              <a:buNone/>
              <a:defRPr sz="15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3"/>
          </a:xfrm>
        </p:spPr>
        <p:txBody>
          <a:bodyPr/>
          <a:lstStyle>
            <a:lvl1pPr marL="0" indent="0" algn="ctr">
              <a:spcBef>
                <a:spcPts val="0"/>
              </a:spcBef>
              <a:buNone/>
              <a:defRPr sz="15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3"/>
          </a:xfrm>
        </p:spPr>
        <p:txBody>
          <a:bodyPr/>
          <a:lstStyle>
            <a:lvl1pPr marL="0" indent="0" algn="ctr">
              <a:spcBef>
                <a:spcPts val="0"/>
              </a:spcBef>
              <a:buNone/>
              <a:defRPr sz="15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822489614"/>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230833"/>
          </a:xfrm>
        </p:spPr>
        <p:txBody>
          <a:bodyPr/>
          <a:lstStyle>
            <a:lvl1pPr marL="0" indent="0" algn="ctr">
              <a:spcBef>
                <a:spcPts val="0"/>
              </a:spcBef>
              <a:buNone/>
              <a:defRPr sz="15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230833"/>
          </a:xfrm>
        </p:spPr>
        <p:txBody>
          <a:bodyPr/>
          <a:lstStyle>
            <a:lvl1pPr marL="0" indent="0" algn="ctr">
              <a:spcBef>
                <a:spcPts val="0"/>
              </a:spcBef>
              <a:buNone/>
              <a:defRPr sz="15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230833"/>
          </a:xfrm>
        </p:spPr>
        <p:txBody>
          <a:bodyPr/>
          <a:lstStyle>
            <a:lvl1pPr marL="0" indent="0" algn="ctr">
              <a:spcBef>
                <a:spcPts val="0"/>
              </a:spcBef>
              <a:buNone/>
              <a:defRPr sz="15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230833"/>
          </a:xfrm>
        </p:spPr>
        <p:txBody>
          <a:bodyPr/>
          <a:lstStyle>
            <a:lvl1pPr marL="0" indent="0" algn="ctr">
              <a:spcBef>
                <a:spcPts val="0"/>
              </a:spcBef>
              <a:buNone/>
              <a:defRPr sz="15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165571944"/>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6096000" y="1513285"/>
            <a:ext cx="2611041" cy="230833"/>
          </a:xfrm>
        </p:spPr>
        <p:txBody>
          <a:bodyPr wrap="square">
            <a:spAutoFit/>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97280" anchor="ctr">
            <a:noAutofit/>
          </a:bodyPr>
          <a:lstStyle>
            <a:lvl1pPr marL="0" indent="0" algn="ctr">
              <a:buNone/>
              <a:defRPr sz="105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59587446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1"/>
            <a:ext cx="2601717" cy="830997"/>
          </a:xfrm>
        </p:spPr>
        <p:txBody>
          <a:bodyPr/>
          <a:lstStyle>
            <a:lvl1pPr>
              <a:defRPr sz="27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267075" y="1835279"/>
            <a:ext cx="5438394" cy="276999"/>
          </a:xfrm>
        </p:spPr>
        <p:txBody>
          <a:bodyPr/>
          <a:lstStyle>
            <a:lvl1pPr marL="0" indent="0">
              <a:spcAft>
                <a:spcPts val="900"/>
              </a:spcAft>
              <a:buNone/>
              <a:defRPr sz="1800"/>
            </a:lvl1pPr>
            <a:lvl2pPr marL="17145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 xmlns:adec="http://schemas.microsoft.com/office/drawing/2017/decorative" val="1"/>
              </a:ext>
            </a:extLst>
          </p:cNvPr>
          <p:cNvCxnSpPr/>
          <p:nvPr userDrawn="1"/>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 xmlns:adec="http://schemas.microsoft.com/office/drawing/2017/decorative" val="1"/>
              </a:ext>
            </a:extLst>
          </p:cNvPr>
          <p:cNvCxnSpPr>
            <a:cxnSpLocks/>
          </p:cNvCxnSpPr>
          <p:nvPr userDrawn="1"/>
        </p:nvCxnSpPr>
        <p:spPr>
          <a:xfrm>
            <a:off x="3267075" y="1513285"/>
            <a:ext cx="5439966"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0393173"/>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 xmlns:adec="http://schemas.microsoft.com/office/drawing/2017/decorative" val="1"/>
              </a:ext>
            </a:extLst>
          </p:cNvPr>
          <p:cNvSpPr/>
          <p:nvPr userDrawn="1"/>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441198" y="2384776"/>
            <a:ext cx="2386966" cy="373949"/>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1963874782"/>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96353E-AE14-4DD0-9CFC-E131DA9D8CCF}"/>
              </a:ext>
            </a:extLst>
          </p:cNvPr>
          <p:cNvPicPr>
            <a:picLocks noChangeAspect="1"/>
          </p:cNvPicPr>
          <p:nvPr userDrawn="1"/>
        </p:nvPicPr>
        <p:blipFill rotWithShape="1">
          <a:blip r:embed="rId2"/>
          <a:srcRect l="22792" r="34862"/>
          <a:stretch/>
        </p:blipFill>
        <p:spPr>
          <a:xfrm>
            <a:off x="0" y="0"/>
            <a:ext cx="3267075" cy="5143500"/>
          </a:xfrm>
          <a:custGeom>
            <a:avLst/>
            <a:gdLst>
              <a:gd name="connsiteX0" fmla="*/ 0 w 4356100"/>
              <a:gd name="connsiteY0" fmla="*/ 0 h 6858000"/>
              <a:gd name="connsiteX1" fmla="*/ 4356100 w 4356100"/>
              <a:gd name="connsiteY1" fmla="*/ 0 h 6858000"/>
              <a:gd name="connsiteX2" fmla="*/ 4356100 w 4356100"/>
              <a:gd name="connsiteY2" fmla="*/ 6858000 h 6858000"/>
              <a:gd name="connsiteX3" fmla="*/ 0 w 4356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56100" h="6858000">
                <a:moveTo>
                  <a:pt x="0" y="0"/>
                </a:moveTo>
                <a:lnTo>
                  <a:pt x="4356100" y="0"/>
                </a:lnTo>
                <a:lnTo>
                  <a:pt x="4356100" y="6858000"/>
                </a:lnTo>
                <a:lnTo>
                  <a:pt x="0" y="6858000"/>
                </a:lnTo>
                <a:close/>
              </a:path>
            </a:pathLst>
          </a:custGeom>
        </p:spPr>
      </p:pic>
      <p:sp>
        <p:nvSpPr>
          <p:cNvPr id="9" name="Rectangle 8">
            <a:extLst>
              <a:ext uri="{FF2B5EF4-FFF2-40B4-BE49-F238E27FC236}">
                <a16:creationId xmlns:a16="http://schemas.microsoft.com/office/drawing/2014/main" id="{23268861-55BD-4B42-9602-50B6350788AD}"/>
              </a:ext>
              <a:ext uri="{C183D7F6-B498-43B3-948B-1728B52AA6E4}">
                <adec:decorative xmlns="" xmlns:adec="http://schemas.microsoft.com/office/drawing/2017/decorative" val="1"/>
              </a:ext>
            </a:extLst>
          </p:cNvPr>
          <p:cNvSpPr/>
          <p:nvPr userDrawn="1"/>
        </p:nvSpPr>
        <p:spPr bwMode="blackWhite">
          <a:xfrm>
            <a:off x="0" y="0"/>
            <a:ext cx="3267075" cy="51435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441198" y="2384776"/>
            <a:ext cx="2386966" cy="373949"/>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lstStyle>
            <a:lvl1pPr marL="0" indent="0">
              <a:spcAft>
                <a:spcPts val="900"/>
              </a:spcAft>
              <a:buNone/>
              <a:defRPr sz="2100"/>
            </a:lvl1pPr>
            <a:lvl2pPr marL="171450" indent="0">
              <a:buNone/>
              <a:defRPr/>
            </a:lvl2pPr>
          </a:lstStyle>
          <a:p>
            <a:pPr lvl="0"/>
            <a:r>
              <a:rPr lang="en-US" dirty="0"/>
              <a:t>Edit Master text styles</a:t>
            </a:r>
          </a:p>
        </p:txBody>
      </p:sp>
    </p:spTree>
    <p:extLst>
      <p:ext uri="{BB962C8B-B14F-4D97-AF65-F5344CB8AC3E}">
        <p14:creationId xmlns:p14="http://schemas.microsoft.com/office/powerpoint/2010/main" val="9524306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441198" y="2384776"/>
            <a:ext cx="2386966" cy="373949"/>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spAutoFit/>
          </a:bodyPr>
          <a:lstStyle>
            <a:lvl1pPr marL="0" indent="0">
              <a:spcAft>
                <a:spcPts val="900"/>
              </a:spcAft>
              <a:buNone/>
              <a:defRPr sz="2100"/>
            </a:lvl1pPr>
            <a:lvl2pPr marL="171450" indent="0">
              <a:buNone/>
              <a:defRPr/>
            </a:lvl2pPr>
          </a:lstStyle>
          <a:p>
            <a:pPr lvl="0"/>
            <a:r>
              <a:rPr lang="en-US"/>
              <a:t>Edit Master text styles</a:t>
            </a:r>
          </a:p>
        </p:txBody>
      </p:sp>
    </p:spTree>
    <p:extLst>
      <p:ext uri="{BB962C8B-B14F-4D97-AF65-F5344CB8AC3E}">
        <p14:creationId xmlns:p14="http://schemas.microsoft.com/office/powerpoint/2010/main" val="699202557"/>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3999935"/>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206275553"/>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hite background blank">
    <p:bg>
      <p:bgPr>
        <a:solidFill>
          <a:schemeClr val="bg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378368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3463738"/>
      </p:ext>
    </p:extLst>
  </p:cSld>
  <p:clrMapOvr>
    <a:masterClrMapping/>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97722275"/>
      </p:ext>
    </p:extLst>
  </p:cSld>
  <p:clrMapOvr>
    <a:masterClrMapping/>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557694"/>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264148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5517965"/>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457366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3722214"/>
      </p:ext>
    </p:extLst>
  </p:cSld>
  <p:clrMapOvr>
    <a:masterClrMapping/>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in a meeting sitting at a table using laptops and tablets">
            <a:extLst>
              <a:ext uri="{FF2B5EF4-FFF2-40B4-BE49-F238E27FC236}">
                <a16:creationId xmlns:a16="http://schemas.microsoft.com/office/drawing/2014/main" id="{A12608C9-548E-45D7-9B83-F36CA62AA6D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76700" y="19050"/>
            <a:ext cx="5143500" cy="5143500"/>
          </a:xfrm>
          <a:prstGeom prst="rect">
            <a:avLst/>
          </a:prstGeom>
        </p:spPr>
      </p:pic>
    </p:spTree>
    <p:extLst>
      <p:ext uri="{BB962C8B-B14F-4D97-AF65-F5344CB8AC3E}">
        <p14:creationId xmlns:p14="http://schemas.microsoft.com/office/powerpoint/2010/main" val="3950099693"/>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2389736185"/>
      </p:ext>
    </p:extLst>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658274604"/>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lank no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319728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381847452"/>
      </p:ext>
    </p:extLst>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4998322"/>
      </p:ext>
    </p:extLst>
  </p:cSld>
  <p:clrMapOvr>
    <a:masterClrMapping/>
  </p:clrMapOvr>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13681"/>
      </p:ext>
    </p:extLst>
  </p:cSld>
  <p:clrMapOvr>
    <a:masterClrMapping/>
  </p:clrMapOvr>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0050714"/>
      </p:ext>
    </p:extLst>
  </p:cSld>
  <p:clrMapOvr>
    <a:masterClrMapping/>
  </p:clrMapOvr>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157402"/>
      </p:ext>
    </p:extLst>
  </p:cSld>
  <p:clrMapOvr>
    <a:masterClrMapping/>
  </p:clrMapOvr>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endParaRPr lang="en-US" dirty="0"/>
          </a:p>
        </p:txBody>
      </p:sp>
    </p:spTree>
    <p:extLst>
      <p:ext uri="{BB962C8B-B14F-4D97-AF65-F5344CB8AC3E}">
        <p14:creationId xmlns:p14="http://schemas.microsoft.com/office/powerpoint/2010/main" val="1219149219"/>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65246789"/>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1519238"/>
            <a:ext cx="3121486" cy="830997"/>
          </a:xfrm>
        </p:spPr>
        <p:txBody>
          <a:bodyPr wrap="square" rIns="0" anchor="b">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6"/>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94375244"/>
      </p:ext>
    </p:extLst>
  </p:cSld>
  <p:clrMapOvr>
    <a:masterClrMapping/>
  </p:clrMapOvr>
  <p:hf hdr="0" ft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364001"/>
            <a:ext cx="3121486" cy="415499"/>
          </a:xfrm>
        </p:spPr>
        <p:txBody>
          <a:bodyPr wrap="square" rIns="0" anchor="ctr" anchorCtr="0">
            <a:spAutoFit/>
          </a:bodyPr>
          <a:lstStyle>
            <a:lvl1pPr>
              <a:lnSpc>
                <a:spcPct val="100000"/>
              </a:lnSpc>
              <a:defRPr sz="2700" b="0" spc="-37"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28246885"/>
      </p:ext>
    </p:extLst>
  </p:cSld>
  <p:clrMapOvr>
    <a:masterClrMapping/>
  </p:clrMapOvr>
  <p:hf hdr="0" ftr="0" dt="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75408779"/>
      </p:ext>
    </p:extLst>
  </p:cSld>
  <p:clrMapOvr>
    <a:masterClrMapping/>
  </p:clrMapOvr>
  <p:hf hdr="0" ftr="0" dt="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group of people in a meeting sitting at a table using laptops and tablets">
            <a:extLst>
              <a:ext uri="{FF2B5EF4-FFF2-40B4-BE49-F238E27FC236}">
                <a16:creationId xmlns:a16="http://schemas.microsoft.com/office/drawing/2014/main" id="{A12608C9-548E-45D7-9B83-F36CA62AA6D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2209671912"/>
      </p:ext>
    </p:extLst>
  </p:cSld>
  <p:clrMapOvr>
    <a:masterClrMapping/>
  </p:clrMapOvr>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441197" y="4078501"/>
            <a:ext cx="8263890" cy="41549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25020334"/>
      </p:ext>
    </p:extLst>
  </p:cSld>
  <p:clrMapOvr>
    <a:masterClrMapping/>
  </p:clrMapOvr>
  <p:hf hdr="0" ftr="0" dt="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441197" y="649501"/>
            <a:ext cx="8263890" cy="41549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62242028"/>
      </p:ext>
    </p:extLst>
  </p:cSld>
  <p:clrMapOvr>
    <a:masterClrMapping/>
  </p:clrMapOvr>
  <p:hf hdr="0" ftr="0" dt="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30833"/>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30833"/>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79441" y="1519238"/>
            <a:ext cx="4025646" cy="2606040"/>
          </a:xfrm>
          <a:blipFill>
            <a:blip r:embed="rId2"/>
            <a:stretch>
              <a:fillRect/>
            </a:stretch>
          </a:blipFill>
        </p:spPr>
        <p:txBody>
          <a:bodyPr vert="horz" wrap="square" lIns="0" tIns="0" rIns="0" bIns="1188720" rtlCol="0" anchor="ctr" anchorCtr="0">
            <a:noAutofit/>
          </a:bodyPr>
          <a:lstStyle>
            <a:lvl1pPr marL="0" indent="0" algn="ctr">
              <a:buNone/>
              <a:defRPr lang="en-US" sz="750" b="1" dirty="0">
                <a:solidFill>
                  <a:srgbClr val="FFFFFF"/>
                </a:solidFill>
              </a:defRPr>
            </a:lvl1pPr>
          </a:lstStyle>
          <a:p>
            <a:pPr marL="171450" lvl="0" indent="-17145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9953703"/>
      </p:ext>
    </p:extLst>
  </p:cSld>
  <p:clrMapOvr>
    <a:masterClrMapping/>
  </p:clrMapOvr>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30833"/>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30833"/>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268980"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30833"/>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099047"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800007"/>
      </p:ext>
    </p:extLst>
  </p:cSld>
  <p:clrMapOvr>
    <a:masterClrMapping/>
  </p:clrMapOvr>
  <p:hf hdr="0" ftr="0" dt="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2560431"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4683903"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61665"/>
          </a:xfrm>
        </p:spPr>
        <p:txBody>
          <a:bodyPr/>
          <a:lstStyle>
            <a:lvl1pPr marL="0" indent="0" algn="ctr">
              <a:spcBef>
                <a:spcPts val="0"/>
              </a:spcBef>
              <a:buNone/>
              <a:defRPr sz="15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6807375"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17646403"/>
      </p:ext>
    </p:extLst>
  </p:cSld>
  <p:clrMapOvr>
    <a:masterClrMapping/>
  </p:clrMapOvr>
  <p:hf hdr="0" ftr="0" dt="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6096000" y="1513285"/>
            <a:ext cx="2611041" cy="230833"/>
          </a:xfrm>
        </p:spPr>
        <p:txBody>
          <a:bodyPr wrap="square">
            <a:spAutoFit/>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dirty="0"/>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436959" y="1077516"/>
            <a:ext cx="5439966" cy="3624263"/>
          </a:xfrm>
          <a:blipFill>
            <a:blip r:embed="rId2"/>
            <a:stretch>
              <a:fillRect/>
            </a:stretch>
          </a:blipFill>
        </p:spPr>
        <p:txBody>
          <a:bodyPr bIns="1097280" anchor="ctr">
            <a:noAutofit/>
          </a:bodyPr>
          <a:lstStyle>
            <a:lvl1pPr marL="0" indent="0" algn="ctr">
              <a:buNone/>
              <a:defRPr sz="1050" b="1">
                <a:solidFill>
                  <a:srgbClr val="000000"/>
                </a:solidFill>
              </a:defRPr>
            </a:lvl1pPr>
          </a:lstStyle>
          <a:p>
            <a:r>
              <a:rPr lang="en-US" dirty="0"/>
              <a:t>Drag &amp; drop your screen shot here </a:t>
            </a:r>
            <a:br>
              <a:rPr lang="en-US" dirty="0"/>
            </a:br>
            <a:r>
              <a:rPr lang="en-US" dirty="0"/>
              <a:t>or click or tap icon below to insert </a:t>
            </a:r>
          </a:p>
        </p:txBody>
      </p:sp>
    </p:spTree>
    <p:extLst>
      <p:ext uri="{BB962C8B-B14F-4D97-AF65-F5344CB8AC3E}">
        <p14:creationId xmlns:p14="http://schemas.microsoft.com/office/powerpoint/2010/main" val="2333481101"/>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38150" y="1729381"/>
            <a:ext cx="2601717" cy="830997"/>
          </a:xfrm>
        </p:spPr>
        <p:txBody>
          <a:bodyPr/>
          <a:lstStyle>
            <a:lvl1pPr>
              <a:defRPr sz="27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3267075" y="1835279"/>
            <a:ext cx="5438394" cy="276999"/>
          </a:xfrm>
        </p:spPr>
        <p:txBody>
          <a:bodyPr/>
          <a:lstStyle>
            <a:lvl1pPr marL="0" indent="0">
              <a:spcAft>
                <a:spcPts val="900"/>
              </a:spcAft>
              <a:buNone/>
              <a:defRPr sz="1800"/>
            </a:lvl1pPr>
            <a:lvl2pPr marL="17145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 xmlns:adec="http://schemas.microsoft.com/office/drawing/2017/decorative" val="1"/>
              </a:ext>
            </a:extLst>
          </p:cNvPr>
          <p:cNvCxnSpPr/>
          <p:nvPr/>
        </p:nvCxnSpPr>
        <p:spPr>
          <a:xfrm>
            <a:off x="441198" y="1513285"/>
            <a:ext cx="260799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 xmlns:adec="http://schemas.microsoft.com/office/drawing/2017/decorative" val="1"/>
              </a:ext>
            </a:extLst>
          </p:cNvPr>
          <p:cNvCxnSpPr>
            <a:cxnSpLocks/>
          </p:cNvCxnSpPr>
          <p:nvPr/>
        </p:nvCxnSpPr>
        <p:spPr>
          <a:xfrm>
            <a:off x="3267075" y="1513285"/>
            <a:ext cx="5439966"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23447"/>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 xmlns:adec="http://schemas.microsoft.com/office/drawing/2017/decorative" val="1"/>
              </a:ext>
            </a:extLst>
          </p:cNvPr>
          <p:cNvSpPr/>
          <p:nvPr/>
        </p:nvSpPr>
        <p:spPr bwMode="blackWhite">
          <a:xfrm>
            <a:off x="0" y="0"/>
            <a:ext cx="3267075" cy="51435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441198" y="2384776"/>
            <a:ext cx="2386966" cy="373949"/>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3724423903"/>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096353E-AE14-4DD0-9CFC-E131DA9D8CCF}"/>
              </a:ext>
            </a:extLst>
          </p:cNvPr>
          <p:cNvPicPr>
            <a:picLocks noChangeAspect="1"/>
          </p:cNvPicPr>
          <p:nvPr/>
        </p:nvPicPr>
        <p:blipFill rotWithShape="1">
          <a:blip r:embed="rId2"/>
          <a:srcRect l="22792" r="34862"/>
          <a:stretch/>
        </p:blipFill>
        <p:spPr>
          <a:xfrm>
            <a:off x="0" y="0"/>
            <a:ext cx="3267075" cy="5143500"/>
          </a:xfrm>
          <a:custGeom>
            <a:avLst/>
            <a:gdLst>
              <a:gd name="connsiteX0" fmla="*/ 0 w 4356100"/>
              <a:gd name="connsiteY0" fmla="*/ 0 h 6858000"/>
              <a:gd name="connsiteX1" fmla="*/ 4356100 w 4356100"/>
              <a:gd name="connsiteY1" fmla="*/ 0 h 6858000"/>
              <a:gd name="connsiteX2" fmla="*/ 4356100 w 4356100"/>
              <a:gd name="connsiteY2" fmla="*/ 6858000 h 6858000"/>
              <a:gd name="connsiteX3" fmla="*/ 0 w 43561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56100" h="6858000">
                <a:moveTo>
                  <a:pt x="0" y="0"/>
                </a:moveTo>
                <a:lnTo>
                  <a:pt x="4356100" y="0"/>
                </a:lnTo>
                <a:lnTo>
                  <a:pt x="4356100" y="6858000"/>
                </a:lnTo>
                <a:lnTo>
                  <a:pt x="0" y="6858000"/>
                </a:lnTo>
                <a:close/>
              </a:path>
            </a:pathLst>
          </a:custGeom>
        </p:spPr>
      </p:pic>
      <p:sp>
        <p:nvSpPr>
          <p:cNvPr id="9" name="Rectangle 8">
            <a:extLst>
              <a:ext uri="{FF2B5EF4-FFF2-40B4-BE49-F238E27FC236}">
                <a16:creationId xmlns:a16="http://schemas.microsoft.com/office/drawing/2014/main" id="{23268861-55BD-4B42-9602-50B6350788AD}"/>
              </a:ext>
              <a:ext uri="{C183D7F6-B498-43B3-948B-1728B52AA6E4}">
                <adec:decorative xmlns="" xmlns:adec="http://schemas.microsoft.com/office/drawing/2017/decorative" val="1"/>
              </a:ext>
            </a:extLst>
          </p:cNvPr>
          <p:cNvSpPr/>
          <p:nvPr/>
        </p:nvSpPr>
        <p:spPr bwMode="blackWhite">
          <a:xfrm>
            <a:off x="0" y="0"/>
            <a:ext cx="3267075" cy="5143500"/>
          </a:xfrm>
          <a:prstGeom prst="rect">
            <a:avLst/>
          </a:prstGeom>
          <a:solidFill>
            <a:schemeClr val="tx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441198" y="2384776"/>
            <a:ext cx="2386966" cy="373949"/>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1995655722"/>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441198" y="2384776"/>
            <a:ext cx="2386966" cy="373949"/>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3756423" y="2410168"/>
            <a:ext cx="4949557" cy="323165"/>
          </a:xfrm>
        </p:spPr>
        <p:txBody>
          <a:bodyPr anchor="ctr" anchorCtr="0">
            <a:spAutoFit/>
          </a:bodyPr>
          <a:lstStyle>
            <a:lvl1pPr marL="0" indent="0">
              <a:spcAft>
                <a:spcPts val="900"/>
              </a:spcAft>
              <a:buNone/>
              <a:defRPr sz="2100"/>
            </a:lvl1pPr>
            <a:lvl2pPr marL="171450" indent="0">
              <a:buNone/>
              <a:defRPr/>
            </a:lvl2pPr>
          </a:lstStyle>
          <a:p>
            <a:pPr lvl="0"/>
            <a:r>
              <a:rPr lang="en-US"/>
              <a:t>Click to edit Master text styles</a:t>
            </a:r>
          </a:p>
        </p:txBody>
      </p:sp>
    </p:spTree>
    <p:extLst>
      <p:ext uri="{BB962C8B-B14F-4D97-AF65-F5344CB8AC3E}">
        <p14:creationId xmlns:p14="http://schemas.microsoft.com/office/powerpoint/2010/main" val="2193832845"/>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B321057F-5FE2-4E98-A82A-F395CCC9BA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000500" y="0"/>
            <a:ext cx="5143500" cy="5143500"/>
          </a:xfrm>
          <a:prstGeom prst="rect">
            <a:avLst/>
          </a:prstGeom>
        </p:spPr>
      </p:pic>
    </p:spTree>
    <p:extLst>
      <p:ext uri="{BB962C8B-B14F-4D97-AF65-F5344CB8AC3E}">
        <p14:creationId xmlns:p14="http://schemas.microsoft.com/office/powerpoint/2010/main" val="2560809097"/>
      </p:ext>
    </p:extLst>
  </p:cSld>
  <p:clrMapOvr>
    <a:masterClrMapping/>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07186011"/>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460058017"/>
      </p:ext>
    </p:extLst>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41964329"/>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27647642"/>
      </p:ext>
    </p:extLst>
  </p:cSld>
  <p:clrMapOvr>
    <a:overrideClrMapping bg1="lt1" tx1="dk1" bg2="lt2" tx2="dk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558860"/>
      </p:ext>
    </p:extLst>
  </p:cSld>
  <p:clrMapOvr>
    <a:masterClrMapping/>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95324"/>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06347164"/>
      </p:ext>
    </p:extLst>
  </p:cSld>
  <p:clrMapOvr>
    <a:masterClrMapping/>
  </p:clrMapOvr>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7544598"/>
      </p:ext>
    </p:extLst>
  </p:cSld>
  <p:clrMapOvr>
    <a:overrideClrMapping bg1="dk1" tx1="lt1" bg2="dk2" tx2="lt2" accent1="accent1" accent2="accent2" accent3="accent3" accent4="accent4" accent5="accent5" accent6="accent6" hlink="hlink" folHlink="folHlink"/>
  </p:clrMapOvr>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83515074"/>
      </p:ext>
    </p:extLst>
  </p:cSld>
  <p:clrMapOvr>
    <a:overrideClrMapping bg1="dk1" tx1="lt1" bg2="dk2" tx2="lt2" accent1="accent1" accent2="accent2" accent3="accent3" accent4="accent4" accent5="accent5" accent6="accent6" hlink="hlink" folHlink="folHlink"/>
  </p:clrMapOvr>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D1B487-36FD-4CED-B07A-1A81FC6540B1}" type="datetime1">
              <a:rPr lang="en-US" smtClean="0"/>
              <a:pPr/>
              <a:t>4/28/2020</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9CD8D479-8942-46E8-A226-A4E01F7A105C}" type="slidenum">
              <a:rPr lang="en-US" smtClean="0"/>
              <a:t>‹#›</a:t>
            </a:fld>
            <a:endParaRPr lang="en-US"/>
          </a:p>
        </p:txBody>
      </p:sp>
    </p:spTree>
    <p:extLst>
      <p:ext uri="{BB962C8B-B14F-4D97-AF65-F5344CB8AC3E}">
        <p14:creationId xmlns:p14="http://schemas.microsoft.com/office/powerpoint/2010/main" val="4270610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325202301"/>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Header only with 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338" y="247696"/>
            <a:ext cx="8389665" cy="455444"/>
          </a:xfrm>
          <a:prstGeom prst="rect">
            <a:avLst/>
          </a:prstGeom>
        </p:spPr>
        <p:txBody>
          <a:bodyPr/>
          <a:lstStyle>
            <a:lvl1pPr>
              <a:defRPr sz="2000" b="1">
                <a:solidFill>
                  <a:schemeClr val="bg1"/>
                </a:solidFill>
              </a:defRPr>
            </a:lvl1pPr>
          </a:lstStyle>
          <a:p>
            <a:r>
              <a:rPr lang="en-US" dirty="0"/>
              <a:t>Header only with line</a:t>
            </a:r>
          </a:p>
        </p:txBody>
      </p:sp>
      <p:sp>
        <p:nvSpPr>
          <p:cNvPr id="3" name="Slide Number Placeholder 5"/>
          <p:cNvSpPr>
            <a:spLocks noGrp="1"/>
          </p:cNvSpPr>
          <p:nvPr>
            <p:ph type="sldNum" sz="quarter" idx="12"/>
          </p:nvPr>
        </p:nvSpPr>
        <p:spPr>
          <a:xfrm>
            <a:off x="8661501" y="4786949"/>
            <a:ext cx="440354" cy="325469"/>
          </a:xfrm>
          <a:prstGeom prst="rect">
            <a:avLst/>
          </a:prstGeom>
        </p:spPr>
        <p:txBody>
          <a:bodyPr/>
          <a:lstStyle>
            <a:lvl1pPr>
              <a:defRPr sz="800"/>
            </a:lvl1pPr>
          </a:lstStyle>
          <a:p>
            <a:fld id="{B32AB80A-78BA-6B42-BA0D-B44ACF890F5A}"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33202403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Header with 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338" y="247696"/>
            <a:ext cx="8389665" cy="455444"/>
          </a:xfrm>
          <a:prstGeom prst="rect">
            <a:avLst/>
          </a:prstGeom>
        </p:spPr>
        <p:txBody>
          <a:bodyPr/>
          <a:lstStyle>
            <a:lvl1pPr>
              <a:defRPr sz="2000" b="1">
                <a:solidFill>
                  <a:schemeClr val="bg1"/>
                </a:solidFill>
              </a:defRPr>
            </a:lvl1pPr>
          </a:lstStyle>
          <a:p>
            <a:r>
              <a:rPr lang="en-US" dirty="0"/>
              <a:t>Header with line</a:t>
            </a:r>
          </a:p>
        </p:txBody>
      </p:sp>
      <p:sp>
        <p:nvSpPr>
          <p:cNvPr id="5" name="Text Placeholder 4"/>
          <p:cNvSpPr>
            <a:spLocks noGrp="1"/>
          </p:cNvSpPr>
          <p:nvPr>
            <p:ph type="body" sz="quarter" idx="13"/>
          </p:nvPr>
        </p:nvSpPr>
        <p:spPr>
          <a:xfrm>
            <a:off x="381000" y="853373"/>
            <a:ext cx="8382000" cy="3467100"/>
          </a:xfrm>
          <a:prstGeom prst="rect">
            <a:avLst/>
          </a:prstGeom>
        </p:spPr>
        <p:txBody>
          <a:bodyPr vert="horz">
            <a:normAutofit/>
          </a:bodyPr>
          <a:lstStyle>
            <a:lvl1pPr marL="0" indent="0">
              <a:buNone/>
              <a:defRPr sz="2800">
                <a:solidFill>
                  <a:schemeClr val="bg2"/>
                </a:solidFill>
              </a:defRPr>
            </a:lvl1pPr>
            <a:lvl2pPr marL="228600" indent="-227013">
              <a:buClr>
                <a:schemeClr val="accent2"/>
              </a:buClr>
              <a:buFont typeface="Arial"/>
              <a:buChar char="•"/>
              <a:defRPr sz="2400">
                <a:solidFill>
                  <a:schemeClr val="bg2"/>
                </a:solidFill>
              </a:defRPr>
            </a:lvl2pPr>
            <a:lvl3pPr marL="287338" indent="-166688">
              <a:buClr>
                <a:schemeClr val="accent2"/>
              </a:buClr>
              <a:buFont typeface="Arial"/>
              <a:buChar char="•"/>
              <a:defRPr sz="2000">
                <a:solidFill>
                  <a:schemeClr val="bg2"/>
                </a:solidFill>
              </a:defRPr>
            </a:lvl3pPr>
            <a:lvl4pPr marL="393700" indent="-176213">
              <a:buClr>
                <a:schemeClr val="accent2"/>
              </a:buClr>
              <a:buFont typeface="Arial"/>
              <a:buChar char="•"/>
              <a:defRPr sz="1800">
                <a:solidFill>
                  <a:schemeClr val="bg2"/>
                </a:solidFill>
              </a:defRPr>
            </a:lvl4pPr>
            <a:lvl5pPr marL="512763" indent="-176213">
              <a:buClr>
                <a:schemeClr val="accent2"/>
              </a:buClr>
              <a:buFont typeface="Arial"/>
              <a:buChar char="•"/>
              <a:defRPr sz="18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8"/>
          <p:cNvCxnSpPr/>
          <p:nvPr userDrawn="1"/>
        </p:nvCxnSpPr>
        <p:spPr>
          <a:xfrm>
            <a:off x="408218" y="238125"/>
            <a:ext cx="8363857" cy="0"/>
          </a:xfrm>
          <a:prstGeom prst="line">
            <a:avLst/>
          </a:prstGeom>
          <a:ln w="6350" cmpd="sng">
            <a:gradFill flip="none" rotWithShape="1">
              <a:gsLst>
                <a:gs pos="0">
                  <a:srgbClr val="0099FF"/>
                </a:gs>
                <a:gs pos="100000">
                  <a:srgbClr val="008000"/>
                </a:gs>
              </a:gsLst>
              <a:lin ang="0" scaled="1"/>
              <a:tileRect/>
            </a:gradFill>
            <a:bevel/>
          </a:ln>
          <a:effectLst/>
        </p:spPr>
        <p:style>
          <a:lnRef idx="2">
            <a:schemeClr val="accent1"/>
          </a:lnRef>
          <a:fillRef idx="0">
            <a:schemeClr val="accent1"/>
          </a:fillRef>
          <a:effectRef idx="1">
            <a:schemeClr val="accent1"/>
          </a:effectRef>
          <a:fontRef idx="minor">
            <a:schemeClr val="tx1"/>
          </a:fontRef>
        </p:style>
      </p:cxnSp>
      <p:sp>
        <p:nvSpPr>
          <p:cNvPr id="6" name="Slide Number Placeholder 5"/>
          <p:cNvSpPr>
            <a:spLocks noGrp="1"/>
          </p:cNvSpPr>
          <p:nvPr>
            <p:ph type="sldNum" sz="quarter" idx="12"/>
          </p:nvPr>
        </p:nvSpPr>
        <p:spPr>
          <a:xfrm>
            <a:off x="8661501" y="4786949"/>
            <a:ext cx="440354" cy="325469"/>
          </a:xfrm>
          <a:prstGeom prst="rect">
            <a:avLst/>
          </a:prstGeom>
        </p:spPr>
        <p:txBody>
          <a:bodyPr/>
          <a:lstStyle>
            <a:lvl1pPr>
              <a:defRPr sz="800"/>
            </a:lvl1pPr>
          </a:lstStyle>
          <a:p>
            <a:fld id="{B32AB80A-78BA-6B42-BA0D-B44ACF890F5A}"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426907965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Header without 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338" y="247696"/>
            <a:ext cx="8389665" cy="455444"/>
          </a:xfrm>
          <a:prstGeom prst="rect">
            <a:avLst/>
          </a:prstGeom>
        </p:spPr>
        <p:txBody>
          <a:bodyPr/>
          <a:lstStyle>
            <a:lvl1pPr>
              <a:defRPr sz="2000" b="1">
                <a:solidFill>
                  <a:schemeClr val="bg1"/>
                </a:solidFill>
              </a:defRPr>
            </a:lvl1pPr>
          </a:lstStyle>
          <a:p>
            <a:r>
              <a:rPr lang="en-US" dirty="0"/>
              <a:t>Header without line</a:t>
            </a:r>
          </a:p>
        </p:txBody>
      </p:sp>
      <p:sp>
        <p:nvSpPr>
          <p:cNvPr id="5" name="Text Placeholder 4"/>
          <p:cNvSpPr>
            <a:spLocks noGrp="1"/>
          </p:cNvSpPr>
          <p:nvPr>
            <p:ph type="body" sz="quarter" idx="13"/>
          </p:nvPr>
        </p:nvSpPr>
        <p:spPr>
          <a:xfrm>
            <a:off x="381000" y="853373"/>
            <a:ext cx="8382000" cy="3467100"/>
          </a:xfrm>
          <a:prstGeom prst="rect">
            <a:avLst/>
          </a:prstGeom>
        </p:spPr>
        <p:txBody>
          <a:bodyPr vert="horz">
            <a:normAutofit/>
          </a:bodyPr>
          <a:lstStyle>
            <a:lvl1pPr marL="0" indent="0">
              <a:buNone/>
              <a:defRPr sz="2800">
                <a:solidFill>
                  <a:schemeClr val="bg2"/>
                </a:solidFill>
              </a:defRPr>
            </a:lvl1pPr>
            <a:lvl2pPr marL="228600" indent="-227013">
              <a:buClr>
                <a:schemeClr val="accent2"/>
              </a:buClr>
              <a:buFont typeface="Arial"/>
              <a:buChar char="•"/>
              <a:defRPr sz="2400">
                <a:solidFill>
                  <a:schemeClr val="bg2"/>
                </a:solidFill>
              </a:defRPr>
            </a:lvl2pPr>
            <a:lvl3pPr marL="287338" indent="-166688">
              <a:buClr>
                <a:schemeClr val="accent2"/>
              </a:buClr>
              <a:buFont typeface="Arial"/>
              <a:buChar char="•"/>
              <a:defRPr sz="2000">
                <a:solidFill>
                  <a:schemeClr val="bg2"/>
                </a:solidFill>
              </a:defRPr>
            </a:lvl3pPr>
            <a:lvl4pPr marL="393700" indent="-176213">
              <a:buClr>
                <a:schemeClr val="accent2"/>
              </a:buClr>
              <a:buFont typeface="Arial"/>
              <a:buChar char="•"/>
              <a:defRPr sz="1800">
                <a:solidFill>
                  <a:schemeClr val="bg2"/>
                </a:solidFill>
              </a:defRPr>
            </a:lvl4pPr>
            <a:lvl5pPr marL="512763" indent="-176213">
              <a:buClr>
                <a:schemeClr val="accent2"/>
              </a:buClr>
              <a:buFont typeface="Arial"/>
              <a:buChar char="•"/>
              <a:defRPr sz="18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2"/>
          </p:nvPr>
        </p:nvSpPr>
        <p:spPr>
          <a:xfrm>
            <a:off x="8661501" y="4786949"/>
            <a:ext cx="440354" cy="325469"/>
          </a:xfrm>
          <a:prstGeom prst="rect">
            <a:avLst/>
          </a:prstGeom>
        </p:spPr>
        <p:txBody>
          <a:bodyPr/>
          <a:lstStyle>
            <a:lvl1pPr>
              <a:defRPr sz="800"/>
            </a:lvl1pPr>
          </a:lstStyle>
          <a:p>
            <a:fld id="{B32AB80A-78BA-6B42-BA0D-B44ACF890F5A}"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18109094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Blank no background">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8661501" y="4786949"/>
            <a:ext cx="440354" cy="325469"/>
          </a:xfrm>
          <a:prstGeom prst="rect">
            <a:avLst/>
          </a:prstGeom>
        </p:spPr>
        <p:txBody>
          <a:bodyPr/>
          <a:lstStyle>
            <a:lvl1pPr>
              <a:defRPr sz="800"/>
            </a:lvl1pPr>
          </a:lstStyle>
          <a:p>
            <a:fld id="{B32AB80A-78BA-6B42-BA0D-B44ACF890F5A}" type="slidenum">
              <a:rPr lang="en-US" smtClean="0">
                <a:solidFill>
                  <a:prstClr val="white"/>
                </a:solidFill>
              </a:rPr>
              <a:pPr/>
              <a:t>‹#›</a:t>
            </a:fld>
            <a:endParaRPr lang="en-US" dirty="0">
              <a:solidFill>
                <a:prstClr val="white"/>
              </a:solidFill>
            </a:endParaRPr>
          </a:p>
        </p:txBody>
      </p:sp>
    </p:spTree>
    <p:custDataLst>
      <p:tags r:id="rId1"/>
    </p:custDataLst>
    <p:extLst>
      <p:ext uri="{BB962C8B-B14F-4D97-AF65-F5344CB8AC3E}">
        <p14:creationId xmlns:p14="http://schemas.microsoft.com/office/powerpoint/2010/main" val="1098690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582927584"/>
      </p:ext>
    </p:extLst>
  </p:cSld>
  <p:clrMapOvr>
    <a:masterClrMapping/>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5055372"/>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2.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theme" Target="../theme/theme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E2D3F"/>
            </a:gs>
            <a:gs pos="100000">
              <a:srgbClr val="0A0D16"/>
            </a:gs>
          </a:gsLst>
          <a:lin ang="5400000" scaled="0"/>
          <a:tileRect/>
        </a:gradFill>
        <a:effectLst/>
      </p:bgPr>
    </p:bg>
    <p:spTree>
      <p:nvGrpSpPr>
        <p:cNvPr id="1" name=""/>
        <p:cNvGrpSpPr/>
        <p:nvPr/>
      </p:nvGrpSpPr>
      <p:grpSpPr>
        <a:xfrm>
          <a:off x="0" y="0"/>
          <a:ext cx="0" cy="0"/>
          <a:chOff x="0" y="0"/>
          <a:chExt cx="0" cy="0"/>
        </a:xfrm>
      </p:grpSpPr>
    </p:spTree>
    <p:custDataLst>
      <p:tags r:id="rId6"/>
    </p:custDataLst>
    <p:extLst>
      <p:ext uri="{BB962C8B-B14F-4D97-AF65-F5344CB8AC3E}">
        <p14:creationId xmlns:p14="http://schemas.microsoft.com/office/powerpoint/2010/main" val="1418449807"/>
      </p:ext>
    </p:extLst>
  </p:cSld>
  <p:clrMap bg1="lt1" tx1="dk1" bg2="lt2" tx2="dk2" accent1="accent1" accent2="accent2" accent3="accent3" accent4="accent4" accent5="accent5" accent6="accent6" hlink="hlink" folHlink="folHlink"/>
  <p:sldLayoutIdLst>
    <p:sldLayoutId id="2147483661" r:id="rId1"/>
    <p:sldLayoutId id="2147483679" r:id="rId2"/>
    <p:sldLayoutId id="2147483674" r:id="rId3"/>
    <p:sldLayoutId id="2147483675" r:id="rId4"/>
  </p:sldLayoutIdLst>
  <p:hf hdr="0" ftr="0" dt="0"/>
  <p:txStyles>
    <p:titleStyle>
      <a:lvl1pPr algn="l" defTabSz="457200" rtl="0" eaLnBrk="1" latinLnBrk="0" hangingPunct="1">
        <a:spcBef>
          <a:spcPct val="0"/>
        </a:spcBef>
        <a:buNone/>
        <a:defRPr sz="2800" kern="1200">
          <a:solidFill>
            <a:srgbClr val="0099CC"/>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17563863"/>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Lst>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1480351"/>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4" r:id="rId32"/>
    <p:sldLayoutId id="2147483776" r:id="rId33"/>
    <p:sldLayoutId id="2147483778" r:id="rId34"/>
    <p:sldLayoutId id="2147483779" r:id="rId35"/>
    <p:sldLayoutId id="2147483780" r:id="rId36"/>
    <p:sldLayoutId id="2147483781" r:id="rId37"/>
  </p:sldLayoutIdLst>
  <p:hf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7.xml"/><Relationship Id="rId1" Type="http://schemas.openxmlformats.org/officeDocument/2006/relationships/tags" Target="../tags/tag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notesSlide" Target="../notesSlides/notesSlide2.xml"/><Relationship Id="rId7" Type="http://schemas.openxmlformats.org/officeDocument/2006/relationships/image" Target="../media/image14.jfif"/><Relationship Id="rId2" Type="http://schemas.openxmlformats.org/officeDocument/2006/relationships/slideLayout" Target="../slideLayouts/slideLayout54.xml"/><Relationship Id="rId1" Type="http://schemas.openxmlformats.org/officeDocument/2006/relationships/tags" Target="../tags/tag12.xml"/><Relationship Id="rId6" Type="http://schemas.openxmlformats.org/officeDocument/2006/relationships/image" Target="../media/image13.jfif"/><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kmanibose/AssistanceRequestApp" TargetMode="External"/><Relationship Id="rId2" Type="http://schemas.openxmlformats.org/officeDocument/2006/relationships/hyperlink" Target="https://assistancerequestapp.azurewebsites.net/" TargetMode="Externa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52400" y="1200150"/>
            <a:ext cx="3810000" cy="253916"/>
          </a:xfrm>
        </p:spPr>
        <p:txBody>
          <a:bodyPr/>
          <a:lstStyle/>
          <a:p>
            <a:r>
              <a:rPr lang="en-US" dirty="0"/>
              <a:t>CALIBER 2020 Hackathon Submission</a:t>
            </a:r>
          </a:p>
        </p:txBody>
      </p:sp>
      <p:sp>
        <p:nvSpPr>
          <p:cNvPr id="3" name="Text Placeholder 2"/>
          <p:cNvSpPr>
            <a:spLocks noGrp="1"/>
          </p:cNvSpPr>
          <p:nvPr>
            <p:ph type="body" sz="quarter" idx="4294967295"/>
          </p:nvPr>
        </p:nvSpPr>
        <p:spPr>
          <a:xfrm>
            <a:off x="132522" y="2800350"/>
            <a:ext cx="3581400" cy="2057400"/>
          </a:xfrm>
        </p:spPr>
        <p:txBody>
          <a:bodyPr>
            <a:noAutofit/>
          </a:bodyPr>
          <a:lstStyle/>
          <a:p>
            <a:pPr marL="285750" indent="0">
              <a:buNone/>
            </a:pPr>
            <a:r>
              <a:rPr lang="en-US" sz="2200" b="1" dirty="0">
                <a:solidFill>
                  <a:schemeClr val="tx1"/>
                </a:solidFill>
              </a:rPr>
              <a:t>Team: </a:t>
            </a:r>
            <a:r>
              <a:rPr lang="en-US" sz="2200" b="1" dirty="0" err="1"/>
              <a:t>CloudNimbus</a:t>
            </a:r>
            <a:endParaRPr lang="en-US" sz="2200" b="1" dirty="0">
              <a:solidFill>
                <a:schemeClr val="tx1"/>
              </a:solidFill>
            </a:endParaRPr>
          </a:p>
          <a:p>
            <a:pPr marL="457200" lvl="1" indent="0">
              <a:buNone/>
            </a:pPr>
            <a:endParaRPr lang="en-US" sz="1400" dirty="0">
              <a:solidFill>
                <a:schemeClr val="tx1"/>
              </a:solidFill>
            </a:endParaRPr>
          </a:p>
          <a:p>
            <a:pPr lvl="1">
              <a:buFont typeface="Arial" panose="020B0604020202020204" pitchFamily="34" charset="0"/>
              <a:buChar char="•"/>
            </a:pPr>
            <a:r>
              <a:rPr lang="en-US" sz="1400" dirty="0"/>
              <a:t>Mohanlal, Chandrasekaran</a:t>
            </a:r>
          </a:p>
          <a:p>
            <a:pPr lvl="1">
              <a:buFont typeface="Arial" panose="020B0604020202020204" pitchFamily="34" charset="0"/>
              <a:buChar char="•"/>
            </a:pPr>
            <a:r>
              <a:rPr lang="en-US" sz="1400" dirty="0" err="1"/>
              <a:t>Gurusamy</a:t>
            </a:r>
            <a:r>
              <a:rPr lang="en-US" sz="1400" dirty="0"/>
              <a:t>, </a:t>
            </a:r>
            <a:r>
              <a:rPr lang="en-US" sz="1400" dirty="0" err="1"/>
              <a:t>Balamurugan</a:t>
            </a:r>
            <a:endParaRPr lang="en-US" sz="1400" dirty="0">
              <a:solidFill>
                <a:schemeClr val="tx1"/>
              </a:solidFill>
            </a:endParaRPr>
          </a:p>
          <a:p>
            <a:pPr lvl="1">
              <a:buFont typeface="Arial" panose="020B0604020202020204" pitchFamily="34" charset="0"/>
              <a:buChar char="•"/>
            </a:pPr>
            <a:r>
              <a:rPr lang="en-US" sz="1400" dirty="0">
                <a:solidFill>
                  <a:schemeClr val="tx1"/>
                </a:solidFill>
              </a:rPr>
              <a:t>Muthu Kumara Mani, S</a:t>
            </a:r>
          </a:p>
          <a:p>
            <a:pPr lvl="1">
              <a:buFont typeface="Arial" panose="020B0604020202020204" pitchFamily="34" charset="0"/>
              <a:buChar char="•"/>
            </a:pPr>
            <a:r>
              <a:rPr lang="en-US" sz="1400" dirty="0">
                <a:solidFill>
                  <a:schemeClr val="tx1"/>
                </a:solidFill>
              </a:rPr>
              <a:t>Venkatesan, Prasanna</a:t>
            </a:r>
          </a:p>
          <a:p>
            <a:pPr lvl="1">
              <a:buFont typeface="Arial" panose="020B0604020202020204" pitchFamily="34" charset="0"/>
              <a:buChar char="•"/>
            </a:pPr>
            <a:r>
              <a:rPr lang="en-US" sz="1400" dirty="0" err="1"/>
              <a:t>Sanmuganathan</a:t>
            </a:r>
            <a:endParaRPr lang="en-US" sz="1400" dirty="0"/>
          </a:p>
          <a:p>
            <a:pPr lvl="1">
              <a:buFont typeface="Arial" panose="020B0604020202020204" pitchFamily="34" charset="0"/>
              <a:buChar char="•"/>
            </a:pPr>
            <a:endParaRPr lang="en-US" sz="1400" dirty="0">
              <a:solidFill>
                <a:schemeClr val="tx1"/>
              </a:solidFill>
            </a:endParaRPr>
          </a:p>
        </p:txBody>
      </p:sp>
    </p:spTree>
    <p:custDataLst>
      <p:tags r:id="rId1"/>
    </p:custDataLst>
    <p:extLst>
      <p:ext uri="{BB962C8B-B14F-4D97-AF65-F5344CB8AC3E}">
        <p14:creationId xmlns:p14="http://schemas.microsoft.com/office/powerpoint/2010/main" val="6062924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1FC7-897F-4923-B824-0B64913A5BBC}"/>
              </a:ext>
            </a:extLst>
          </p:cNvPr>
          <p:cNvSpPr>
            <a:spLocks noGrp="1"/>
          </p:cNvSpPr>
          <p:nvPr>
            <p:ph type="title"/>
          </p:nvPr>
        </p:nvSpPr>
        <p:spPr/>
        <p:txBody>
          <a:bodyPr/>
          <a:lstStyle/>
          <a:p>
            <a:r>
              <a:rPr lang="en-US" dirty="0"/>
              <a:t>Logical Architecture</a:t>
            </a:r>
          </a:p>
        </p:txBody>
      </p:sp>
      <p:sp>
        <p:nvSpPr>
          <p:cNvPr id="3" name="Slide Number Placeholder 2">
            <a:extLst>
              <a:ext uri="{FF2B5EF4-FFF2-40B4-BE49-F238E27FC236}">
                <a16:creationId xmlns:a16="http://schemas.microsoft.com/office/drawing/2014/main" id="{91D6EE68-3801-4537-A046-02005B96209C}"/>
              </a:ext>
            </a:extLst>
          </p:cNvPr>
          <p:cNvSpPr>
            <a:spLocks noGrp="1"/>
          </p:cNvSpPr>
          <p:nvPr>
            <p:ph type="sldNum" sz="quarter" idx="4294967295"/>
          </p:nvPr>
        </p:nvSpPr>
        <p:spPr>
          <a:xfrm>
            <a:off x="8704263" y="4786313"/>
            <a:ext cx="439737" cy="325437"/>
          </a:xfrm>
          <a:prstGeom prst="rect">
            <a:avLst/>
          </a:prstGeom>
        </p:spPr>
        <p:txBody>
          <a:bodyPr/>
          <a:lstStyle/>
          <a:p>
            <a:fld id="{B32AB80A-78BA-6B42-BA0D-B44ACF890F5A}" type="slidenum">
              <a:rPr lang="en-US" smtClean="0">
                <a:solidFill>
                  <a:prstClr val="white"/>
                </a:solidFill>
              </a:rPr>
              <a:pPr/>
              <a:t>10</a:t>
            </a:fld>
            <a:endParaRPr lang="en-US" dirty="0">
              <a:solidFill>
                <a:prstClr val="white"/>
              </a:solidFill>
            </a:endParaRPr>
          </a:p>
        </p:txBody>
      </p:sp>
      <p:sp>
        <p:nvSpPr>
          <p:cNvPr id="5" name="Rectangle 4">
            <a:extLst>
              <a:ext uri="{FF2B5EF4-FFF2-40B4-BE49-F238E27FC236}">
                <a16:creationId xmlns:a16="http://schemas.microsoft.com/office/drawing/2014/main" id="{4FA9F90F-E04D-42EA-B566-7C5FA0457893}"/>
              </a:ext>
            </a:extLst>
          </p:cNvPr>
          <p:cNvSpPr/>
          <p:nvPr/>
        </p:nvSpPr>
        <p:spPr bwMode="auto">
          <a:xfrm>
            <a:off x="445886" y="1256411"/>
            <a:ext cx="2382892" cy="34489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000" dirty="0" err="1">
              <a:ln>
                <a:solidFill>
                  <a:schemeClr val="tx1"/>
                </a:solidFill>
              </a:ln>
              <a:noFill/>
              <a:ea typeface="Segoe UI" pitchFamily="34" charset="0"/>
              <a:cs typeface="Segoe UI" pitchFamily="34" charset="0"/>
            </a:endParaRPr>
          </a:p>
        </p:txBody>
      </p:sp>
      <p:sp>
        <p:nvSpPr>
          <p:cNvPr id="6" name="Rectangle 5">
            <a:extLst>
              <a:ext uri="{FF2B5EF4-FFF2-40B4-BE49-F238E27FC236}">
                <a16:creationId xmlns:a16="http://schemas.microsoft.com/office/drawing/2014/main" id="{C0278DDD-21FA-488F-9555-7EC16B4C10F4}"/>
              </a:ext>
            </a:extLst>
          </p:cNvPr>
          <p:cNvSpPr/>
          <p:nvPr/>
        </p:nvSpPr>
        <p:spPr bwMode="auto">
          <a:xfrm>
            <a:off x="3336797" y="1256411"/>
            <a:ext cx="2382892" cy="34489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ln>
                <a:solidFill>
                  <a:schemeClr val="tx1"/>
                </a:solidFill>
              </a:ln>
              <a:noFill/>
              <a:ea typeface="Segoe UI" pitchFamily="34" charset="0"/>
              <a:cs typeface="Segoe UI" pitchFamily="34" charset="0"/>
            </a:endParaRPr>
          </a:p>
        </p:txBody>
      </p:sp>
      <p:sp>
        <p:nvSpPr>
          <p:cNvPr id="7" name="Rectangle 6">
            <a:extLst>
              <a:ext uri="{FF2B5EF4-FFF2-40B4-BE49-F238E27FC236}">
                <a16:creationId xmlns:a16="http://schemas.microsoft.com/office/drawing/2014/main" id="{CD33A593-1D59-439B-94D4-CDD1321DD9CA}"/>
              </a:ext>
            </a:extLst>
          </p:cNvPr>
          <p:cNvSpPr/>
          <p:nvPr/>
        </p:nvSpPr>
        <p:spPr bwMode="auto">
          <a:xfrm>
            <a:off x="6227708" y="1256411"/>
            <a:ext cx="2382892" cy="3448939"/>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ln>
                <a:solidFill>
                  <a:schemeClr val="tx1"/>
                </a:solidFill>
              </a:ln>
              <a:noFill/>
              <a:ea typeface="Segoe UI" pitchFamily="34" charset="0"/>
              <a:cs typeface="Segoe UI" pitchFamily="34" charset="0"/>
            </a:endParaRPr>
          </a:p>
        </p:txBody>
      </p:sp>
      <p:sp>
        <p:nvSpPr>
          <p:cNvPr id="8" name="Arrow: Left-Right 7">
            <a:extLst>
              <a:ext uri="{FF2B5EF4-FFF2-40B4-BE49-F238E27FC236}">
                <a16:creationId xmlns:a16="http://schemas.microsoft.com/office/drawing/2014/main" id="{EC0BA9EB-BB98-4190-B859-B817C3FE81D4}"/>
              </a:ext>
            </a:extLst>
          </p:cNvPr>
          <p:cNvSpPr/>
          <p:nvPr/>
        </p:nvSpPr>
        <p:spPr bwMode="auto">
          <a:xfrm>
            <a:off x="2819400" y="2495551"/>
            <a:ext cx="508019" cy="2286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Left-Right 8">
            <a:extLst>
              <a:ext uri="{FF2B5EF4-FFF2-40B4-BE49-F238E27FC236}">
                <a16:creationId xmlns:a16="http://schemas.microsoft.com/office/drawing/2014/main" id="{E0B65B5F-7910-4B08-91E6-BBA3B86FD548}"/>
              </a:ext>
            </a:extLst>
          </p:cNvPr>
          <p:cNvSpPr/>
          <p:nvPr/>
        </p:nvSpPr>
        <p:spPr bwMode="auto">
          <a:xfrm>
            <a:off x="5719689" y="2495551"/>
            <a:ext cx="508019" cy="2286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90CD9031-6F82-462F-ABBC-5291A470BE9F}"/>
              </a:ext>
            </a:extLst>
          </p:cNvPr>
          <p:cNvSpPr txBox="1"/>
          <p:nvPr/>
        </p:nvSpPr>
        <p:spPr>
          <a:xfrm>
            <a:off x="952119" y="2187774"/>
            <a:ext cx="1295400"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CSS</a:t>
            </a:r>
          </a:p>
        </p:txBody>
      </p:sp>
      <p:sp>
        <p:nvSpPr>
          <p:cNvPr id="11" name="TextBox 10">
            <a:extLst>
              <a:ext uri="{FF2B5EF4-FFF2-40B4-BE49-F238E27FC236}">
                <a16:creationId xmlns:a16="http://schemas.microsoft.com/office/drawing/2014/main" id="{9703074D-1F76-48A9-9487-F64193EBD13E}"/>
              </a:ext>
            </a:extLst>
          </p:cNvPr>
          <p:cNvSpPr txBox="1"/>
          <p:nvPr/>
        </p:nvSpPr>
        <p:spPr>
          <a:xfrm>
            <a:off x="952119" y="2784902"/>
            <a:ext cx="1295400"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 </a:t>
            </a:r>
            <a:r>
              <a:rPr lang="en-US" sz="2000" dirty="0" err="1">
                <a:gradFill>
                  <a:gsLst>
                    <a:gs pos="2917">
                      <a:schemeClr val="tx1"/>
                    </a:gs>
                    <a:gs pos="30000">
                      <a:schemeClr val="tx1"/>
                    </a:gs>
                  </a:gsLst>
                  <a:lin ang="5400000" scaled="0"/>
                </a:gradFill>
              </a:rPr>
              <a:t>JQuery</a:t>
            </a:r>
            <a:endParaRPr lang="en-US" sz="2000" dirty="0">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BAC52907-DD10-40F0-B497-C0A9935F77C9}"/>
              </a:ext>
            </a:extLst>
          </p:cNvPr>
          <p:cNvSpPr txBox="1"/>
          <p:nvPr/>
        </p:nvSpPr>
        <p:spPr>
          <a:xfrm>
            <a:off x="952119" y="3382030"/>
            <a:ext cx="1295400"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 HTML</a:t>
            </a:r>
          </a:p>
        </p:txBody>
      </p:sp>
      <p:sp>
        <p:nvSpPr>
          <p:cNvPr id="13" name="TextBox 12">
            <a:extLst>
              <a:ext uri="{FF2B5EF4-FFF2-40B4-BE49-F238E27FC236}">
                <a16:creationId xmlns:a16="http://schemas.microsoft.com/office/drawing/2014/main" id="{035680C8-B826-476E-8524-E923BA19E3E4}"/>
              </a:ext>
            </a:extLst>
          </p:cNvPr>
          <p:cNvSpPr txBox="1"/>
          <p:nvPr/>
        </p:nvSpPr>
        <p:spPr>
          <a:xfrm>
            <a:off x="952119" y="3979158"/>
            <a:ext cx="1295400"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 Bootstrap</a:t>
            </a:r>
          </a:p>
        </p:txBody>
      </p:sp>
      <p:sp>
        <p:nvSpPr>
          <p:cNvPr id="14" name="TextBox 13">
            <a:extLst>
              <a:ext uri="{FF2B5EF4-FFF2-40B4-BE49-F238E27FC236}">
                <a16:creationId xmlns:a16="http://schemas.microsoft.com/office/drawing/2014/main" id="{4C53280E-8013-468E-9330-F7A17A05BBF4}"/>
              </a:ext>
            </a:extLst>
          </p:cNvPr>
          <p:cNvSpPr txBox="1"/>
          <p:nvPr/>
        </p:nvSpPr>
        <p:spPr>
          <a:xfrm>
            <a:off x="3880543" y="2178102"/>
            <a:ext cx="1295400" cy="615553"/>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ASP.NET</a:t>
            </a:r>
          </a:p>
          <a:p>
            <a:pPr algn="ctr"/>
            <a:r>
              <a:rPr lang="en-US" sz="2000" dirty="0">
                <a:gradFill>
                  <a:gsLst>
                    <a:gs pos="2917">
                      <a:schemeClr val="tx1"/>
                    </a:gs>
                    <a:gs pos="30000">
                      <a:schemeClr val="tx1"/>
                    </a:gs>
                  </a:gsLst>
                  <a:lin ang="5400000" scaled="0"/>
                </a:gradFill>
              </a:rPr>
              <a:t>CORE 3.1</a:t>
            </a:r>
          </a:p>
        </p:txBody>
      </p:sp>
      <p:sp>
        <p:nvSpPr>
          <p:cNvPr id="15" name="TextBox 14">
            <a:extLst>
              <a:ext uri="{FF2B5EF4-FFF2-40B4-BE49-F238E27FC236}">
                <a16:creationId xmlns:a16="http://schemas.microsoft.com/office/drawing/2014/main" id="{840BD27E-6744-4AB1-9D1F-59286183D52C}"/>
              </a:ext>
            </a:extLst>
          </p:cNvPr>
          <p:cNvSpPr txBox="1"/>
          <p:nvPr/>
        </p:nvSpPr>
        <p:spPr>
          <a:xfrm>
            <a:off x="3924300" y="3287837"/>
            <a:ext cx="1295400" cy="615553"/>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CORE BOT.NET</a:t>
            </a:r>
          </a:p>
        </p:txBody>
      </p:sp>
      <p:sp>
        <p:nvSpPr>
          <p:cNvPr id="16" name="TextBox 15">
            <a:extLst>
              <a:ext uri="{FF2B5EF4-FFF2-40B4-BE49-F238E27FC236}">
                <a16:creationId xmlns:a16="http://schemas.microsoft.com/office/drawing/2014/main" id="{98472F3F-A57C-44D2-A05A-31EA15468C1D}"/>
              </a:ext>
            </a:extLst>
          </p:cNvPr>
          <p:cNvSpPr txBox="1"/>
          <p:nvPr/>
        </p:nvSpPr>
        <p:spPr>
          <a:xfrm>
            <a:off x="6477000" y="1726109"/>
            <a:ext cx="1905000" cy="615553"/>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a:t>
            </a:r>
            <a:r>
              <a:rPr lang="en-US" sz="2000" dirty="0" err="1">
                <a:gradFill>
                  <a:gsLst>
                    <a:gs pos="2917">
                      <a:schemeClr val="tx1"/>
                    </a:gs>
                    <a:gs pos="30000">
                      <a:schemeClr val="tx1"/>
                    </a:gs>
                  </a:gsLst>
                  <a:lin ang="5400000" scaled="0"/>
                </a:gradFill>
              </a:rPr>
              <a:t>ChatBot</a:t>
            </a:r>
            <a:r>
              <a:rPr lang="en-US" sz="2000" dirty="0">
                <a:gradFill>
                  <a:gsLst>
                    <a:gs pos="2917">
                      <a:schemeClr val="tx1"/>
                    </a:gs>
                    <a:gs pos="30000">
                      <a:schemeClr val="tx1"/>
                    </a:gs>
                  </a:gsLst>
                  <a:lin ang="5400000" scaled="0"/>
                </a:gradFill>
              </a:rPr>
              <a:t> Services</a:t>
            </a:r>
          </a:p>
        </p:txBody>
      </p:sp>
      <p:sp>
        <p:nvSpPr>
          <p:cNvPr id="17" name="TextBox 16">
            <a:extLst>
              <a:ext uri="{FF2B5EF4-FFF2-40B4-BE49-F238E27FC236}">
                <a16:creationId xmlns:a16="http://schemas.microsoft.com/office/drawing/2014/main" id="{D71E82D5-7584-438D-92C3-2E01D1846D2A}"/>
              </a:ext>
            </a:extLst>
          </p:cNvPr>
          <p:cNvSpPr txBox="1"/>
          <p:nvPr/>
        </p:nvSpPr>
        <p:spPr>
          <a:xfrm>
            <a:off x="6466654" y="2775689"/>
            <a:ext cx="1905000" cy="615553"/>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SQL Database</a:t>
            </a:r>
          </a:p>
        </p:txBody>
      </p:sp>
      <p:sp>
        <p:nvSpPr>
          <p:cNvPr id="18" name="TextBox 17">
            <a:extLst>
              <a:ext uri="{FF2B5EF4-FFF2-40B4-BE49-F238E27FC236}">
                <a16:creationId xmlns:a16="http://schemas.microsoft.com/office/drawing/2014/main" id="{6E0AD12C-7205-486B-8E8A-F20B1DC40675}"/>
              </a:ext>
            </a:extLst>
          </p:cNvPr>
          <p:cNvSpPr txBox="1"/>
          <p:nvPr/>
        </p:nvSpPr>
        <p:spPr>
          <a:xfrm>
            <a:off x="6466654" y="3825269"/>
            <a:ext cx="1905000" cy="615553"/>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Azure Cognitive Services (</a:t>
            </a:r>
            <a:r>
              <a:rPr lang="en-US" sz="2000" dirty="0" err="1">
                <a:gradFill>
                  <a:gsLst>
                    <a:gs pos="2917">
                      <a:schemeClr val="tx1"/>
                    </a:gs>
                    <a:gs pos="30000">
                      <a:schemeClr val="tx1"/>
                    </a:gs>
                  </a:gsLst>
                  <a:lin ang="5400000" scaled="0"/>
                </a:gradFill>
              </a:rPr>
              <a:t>QnA</a:t>
            </a:r>
            <a:r>
              <a:rPr lang="en-US" sz="2000" dirty="0">
                <a:gradFill>
                  <a:gsLst>
                    <a:gs pos="2917">
                      <a:schemeClr val="tx1"/>
                    </a:gs>
                    <a:gs pos="30000">
                      <a:schemeClr val="tx1"/>
                    </a:gs>
                  </a:gsLst>
                  <a:lin ang="5400000" scaled="0"/>
                </a:gradFill>
              </a:rPr>
              <a:t>)</a:t>
            </a:r>
          </a:p>
        </p:txBody>
      </p:sp>
      <p:sp>
        <p:nvSpPr>
          <p:cNvPr id="19" name="TextBox 18">
            <a:extLst>
              <a:ext uri="{FF2B5EF4-FFF2-40B4-BE49-F238E27FC236}">
                <a16:creationId xmlns:a16="http://schemas.microsoft.com/office/drawing/2014/main" id="{BB6F5EF2-C2FC-4520-9112-E1F4E54458A7}"/>
              </a:ext>
            </a:extLst>
          </p:cNvPr>
          <p:cNvSpPr txBox="1"/>
          <p:nvPr/>
        </p:nvSpPr>
        <p:spPr>
          <a:xfrm>
            <a:off x="441197" y="1256412"/>
            <a:ext cx="2385824"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Presentation Layer</a:t>
            </a:r>
            <a:endParaRPr lang="en-IN" sz="2000" dirty="0" err="1">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3A40DEA8-BE69-49A3-B483-F1F2859F16AB}"/>
              </a:ext>
            </a:extLst>
          </p:cNvPr>
          <p:cNvSpPr txBox="1"/>
          <p:nvPr/>
        </p:nvSpPr>
        <p:spPr>
          <a:xfrm>
            <a:off x="3336797" y="1260533"/>
            <a:ext cx="2387581"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Middle Layer</a:t>
            </a:r>
            <a:endParaRPr lang="en-IN" sz="2000" dirty="0" err="1">
              <a:gradFill>
                <a:gsLst>
                  <a:gs pos="2917">
                    <a:schemeClr val="tx1"/>
                  </a:gs>
                  <a:gs pos="30000">
                    <a:schemeClr val="tx1"/>
                  </a:gs>
                </a:gsLst>
                <a:lin ang="5400000" scaled="0"/>
              </a:gradFill>
            </a:endParaRPr>
          </a:p>
        </p:txBody>
      </p:sp>
      <p:sp>
        <p:nvSpPr>
          <p:cNvPr id="21" name="TextBox 20">
            <a:extLst>
              <a:ext uri="{FF2B5EF4-FFF2-40B4-BE49-F238E27FC236}">
                <a16:creationId xmlns:a16="http://schemas.microsoft.com/office/drawing/2014/main" id="{E14F23BA-E560-4757-BA25-543C8889CBC1}"/>
              </a:ext>
            </a:extLst>
          </p:cNvPr>
          <p:cNvSpPr txBox="1"/>
          <p:nvPr/>
        </p:nvSpPr>
        <p:spPr>
          <a:xfrm>
            <a:off x="6223019" y="1260533"/>
            <a:ext cx="2387581" cy="307777"/>
          </a:xfrm>
          <a:prstGeom prst="rect">
            <a:avLst/>
          </a:prstGeom>
          <a:noFill/>
          <a:ln>
            <a:solidFill>
              <a:schemeClr val="tx1"/>
            </a:solidFill>
          </a:ln>
        </p:spPr>
        <p:txBody>
          <a:bodyPr wrap="square" lIns="0" tIns="0" rIns="0" bIns="0" rtlCol="0">
            <a:spAutoFit/>
          </a:bodyPr>
          <a:lstStyle/>
          <a:p>
            <a:pPr algn="ctr"/>
            <a:r>
              <a:rPr lang="en-US" sz="2000" dirty="0">
                <a:gradFill>
                  <a:gsLst>
                    <a:gs pos="2917">
                      <a:schemeClr val="tx1"/>
                    </a:gs>
                    <a:gs pos="30000">
                      <a:schemeClr val="tx1"/>
                    </a:gs>
                  </a:gsLst>
                  <a:lin ang="5400000" scaled="0"/>
                </a:gradFill>
              </a:rPr>
              <a:t>Cloud Layer</a:t>
            </a:r>
            <a:endParaRPr lang="en-IN"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847012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730A4EF-7DE2-46E7-B52C-34F8D89EA505}"/>
              </a:ext>
            </a:extLst>
          </p:cNvPr>
          <p:cNvSpPr>
            <a:spLocks noGrp="1"/>
          </p:cNvSpPr>
          <p:nvPr>
            <p:ph type="title"/>
          </p:nvPr>
        </p:nvSpPr>
        <p:spPr>
          <a:prstGeom prst="rect">
            <a:avLst/>
          </a:prstGeom>
        </p:spPr>
        <p:txBody>
          <a:bodyPr vert="horz" wrap="square" lIns="0" tIns="0" rIns="0" bIns="0" rtlCol="0" anchor="t" anchorCtr="0">
            <a:normAutofit/>
          </a:bodyPr>
          <a:lstStyle/>
          <a:p>
            <a:r>
              <a:rPr lang="en-US" b="0" kern="1200" cap="none" spc="-38" baseline="0" dirty="0">
                <a:ln w="3175">
                  <a:noFill/>
                </a:ln>
                <a:effectLst/>
              </a:rPr>
              <a:t>Detailed Architecture Diagram</a:t>
            </a:r>
          </a:p>
        </p:txBody>
      </p:sp>
      <p:sp>
        <p:nvSpPr>
          <p:cNvPr id="28" name="TextBox 27">
            <a:extLst>
              <a:ext uri="{FF2B5EF4-FFF2-40B4-BE49-F238E27FC236}">
                <a16:creationId xmlns:a16="http://schemas.microsoft.com/office/drawing/2014/main" id="{1E0D8B07-A783-41FA-A7B9-7E4FB7D4E05A}"/>
              </a:ext>
            </a:extLst>
          </p:cNvPr>
          <p:cNvSpPr txBox="1"/>
          <p:nvPr/>
        </p:nvSpPr>
        <p:spPr>
          <a:xfrm>
            <a:off x="1524000" y="2267654"/>
            <a:ext cx="1295400" cy="246221"/>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Web Request</a:t>
            </a:r>
            <a:endParaRPr lang="en-IN" sz="1600" dirty="0" err="1">
              <a:gradFill>
                <a:gsLst>
                  <a:gs pos="2917">
                    <a:schemeClr val="tx1"/>
                  </a:gs>
                  <a:gs pos="30000">
                    <a:schemeClr val="tx1"/>
                  </a:gs>
                </a:gsLst>
                <a:lin ang="5400000" scaled="0"/>
              </a:gradFill>
            </a:endParaRPr>
          </a:p>
        </p:txBody>
      </p:sp>
      <p:sp>
        <p:nvSpPr>
          <p:cNvPr id="29" name="TextBox 28">
            <a:extLst>
              <a:ext uri="{FF2B5EF4-FFF2-40B4-BE49-F238E27FC236}">
                <a16:creationId xmlns:a16="http://schemas.microsoft.com/office/drawing/2014/main" id="{699D6D60-97A3-472A-9EE1-0381500BA9CD}"/>
              </a:ext>
            </a:extLst>
          </p:cNvPr>
          <p:cNvSpPr txBox="1"/>
          <p:nvPr/>
        </p:nvSpPr>
        <p:spPr>
          <a:xfrm>
            <a:off x="1524000" y="2961440"/>
            <a:ext cx="1295400" cy="246221"/>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Chat Request</a:t>
            </a:r>
            <a:endParaRPr lang="en-IN" sz="1600" dirty="0" err="1">
              <a:gradFill>
                <a:gsLst>
                  <a:gs pos="2917">
                    <a:schemeClr val="tx1"/>
                  </a:gs>
                  <a:gs pos="30000">
                    <a:schemeClr val="tx1"/>
                  </a:gs>
                </a:gsLst>
                <a:lin ang="5400000" scaled="0"/>
              </a:gradFill>
            </a:endParaRPr>
          </a:p>
        </p:txBody>
      </p:sp>
      <p:sp>
        <p:nvSpPr>
          <p:cNvPr id="30" name="TextBox 29">
            <a:extLst>
              <a:ext uri="{FF2B5EF4-FFF2-40B4-BE49-F238E27FC236}">
                <a16:creationId xmlns:a16="http://schemas.microsoft.com/office/drawing/2014/main" id="{0607C96A-6AEE-4551-BFAA-2FFC0BB50B24}"/>
              </a:ext>
            </a:extLst>
          </p:cNvPr>
          <p:cNvSpPr txBox="1"/>
          <p:nvPr/>
        </p:nvSpPr>
        <p:spPr>
          <a:xfrm>
            <a:off x="3924300" y="1615666"/>
            <a:ext cx="1295400" cy="569387"/>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Application</a:t>
            </a:r>
          </a:p>
          <a:p>
            <a:pPr algn="ctr">
              <a:spcAft>
                <a:spcPts val="600"/>
              </a:spcAft>
            </a:pPr>
            <a:r>
              <a:rPr lang="en-US" sz="1600" dirty="0">
                <a:gradFill>
                  <a:gsLst>
                    <a:gs pos="2917">
                      <a:schemeClr val="tx1"/>
                    </a:gs>
                    <a:gs pos="30000">
                      <a:schemeClr val="tx1"/>
                    </a:gs>
                  </a:gsLst>
                  <a:lin ang="5400000" scaled="0"/>
                </a:gradFill>
              </a:rPr>
              <a:t>Insight</a:t>
            </a:r>
            <a:endParaRPr lang="en-IN" sz="1600" dirty="0" err="1">
              <a:gradFill>
                <a:gsLst>
                  <a:gs pos="2917">
                    <a:schemeClr val="tx1"/>
                  </a:gs>
                  <a:gs pos="30000">
                    <a:schemeClr val="tx1"/>
                  </a:gs>
                </a:gsLst>
                <a:lin ang="5400000" scaled="0"/>
              </a:gradFill>
            </a:endParaRPr>
          </a:p>
        </p:txBody>
      </p:sp>
      <p:sp>
        <p:nvSpPr>
          <p:cNvPr id="31" name="TextBox 30">
            <a:extLst>
              <a:ext uri="{FF2B5EF4-FFF2-40B4-BE49-F238E27FC236}">
                <a16:creationId xmlns:a16="http://schemas.microsoft.com/office/drawing/2014/main" id="{D8400654-17C5-4B68-8324-5B6B1C65BC8B}"/>
              </a:ext>
            </a:extLst>
          </p:cNvPr>
          <p:cNvSpPr txBox="1"/>
          <p:nvPr/>
        </p:nvSpPr>
        <p:spPr>
          <a:xfrm>
            <a:off x="3924300" y="2596567"/>
            <a:ext cx="1295400" cy="492443"/>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err="1">
                <a:gradFill>
                  <a:gsLst>
                    <a:gs pos="2917">
                      <a:schemeClr val="tx1"/>
                    </a:gs>
                    <a:gs pos="30000">
                      <a:schemeClr val="tx1"/>
                    </a:gs>
                  </a:gsLst>
                  <a:lin ang="5400000" scaled="0"/>
                </a:gradFill>
              </a:rPr>
              <a:t>ChatBot</a:t>
            </a:r>
            <a:r>
              <a:rPr lang="en-US" sz="1600" dirty="0">
                <a:gradFill>
                  <a:gsLst>
                    <a:gs pos="2917">
                      <a:schemeClr val="tx1"/>
                    </a:gs>
                    <a:gs pos="30000">
                      <a:schemeClr val="tx1"/>
                    </a:gs>
                  </a:gsLst>
                  <a:lin ang="5400000" scaled="0"/>
                </a:gradFill>
              </a:rPr>
              <a:t> Request</a:t>
            </a:r>
            <a:endParaRPr lang="en-IN" sz="1600" dirty="0" err="1">
              <a:gradFill>
                <a:gsLst>
                  <a:gs pos="2917">
                    <a:schemeClr val="tx1"/>
                  </a:gs>
                  <a:gs pos="30000">
                    <a:schemeClr val="tx1"/>
                  </a:gs>
                </a:gsLst>
                <a:lin ang="5400000" scaled="0"/>
              </a:gradFill>
            </a:endParaRPr>
          </a:p>
        </p:txBody>
      </p:sp>
      <p:sp>
        <p:nvSpPr>
          <p:cNvPr id="32" name="TextBox 31">
            <a:extLst>
              <a:ext uri="{FF2B5EF4-FFF2-40B4-BE49-F238E27FC236}">
                <a16:creationId xmlns:a16="http://schemas.microsoft.com/office/drawing/2014/main" id="{E96E2598-B732-4DC4-9714-3505EBD12689}"/>
              </a:ext>
            </a:extLst>
          </p:cNvPr>
          <p:cNvSpPr txBox="1"/>
          <p:nvPr/>
        </p:nvSpPr>
        <p:spPr>
          <a:xfrm>
            <a:off x="3924300" y="3593534"/>
            <a:ext cx="1295400" cy="246221"/>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Web Request</a:t>
            </a:r>
            <a:endParaRPr lang="en-IN" sz="1600" dirty="0" err="1">
              <a:gradFill>
                <a:gsLst>
                  <a:gs pos="2917">
                    <a:schemeClr val="tx1"/>
                  </a:gs>
                  <a:gs pos="30000">
                    <a:schemeClr val="tx1"/>
                  </a:gs>
                </a:gsLst>
                <a:lin ang="5400000" scaled="0"/>
              </a:gradFill>
            </a:endParaRPr>
          </a:p>
        </p:txBody>
      </p:sp>
      <p:sp>
        <p:nvSpPr>
          <p:cNvPr id="33" name="TextBox 32">
            <a:extLst>
              <a:ext uri="{FF2B5EF4-FFF2-40B4-BE49-F238E27FC236}">
                <a16:creationId xmlns:a16="http://schemas.microsoft.com/office/drawing/2014/main" id="{B28E79C0-B13D-4E25-A603-8C2FA9DA2D1C}"/>
              </a:ext>
            </a:extLst>
          </p:cNvPr>
          <p:cNvSpPr txBox="1"/>
          <p:nvPr/>
        </p:nvSpPr>
        <p:spPr>
          <a:xfrm>
            <a:off x="5715000" y="1615666"/>
            <a:ext cx="1295400" cy="246221"/>
          </a:xfrm>
          <a:prstGeom prst="rect">
            <a:avLst/>
          </a:prstGeom>
          <a:noFill/>
          <a:ln w="12700">
            <a:solidFill>
              <a:schemeClr val="tx1"/>
            </a:solidFill>
          </a:ln>
        </p:spPr>
        <p:txBody>
          <a:bodyPr wrap="square" lIns="0" tIns="0" rIns="0" bIns="0" rtlCol="0" anchor="ctr">
            <a:spAutoFit/>
          </a:bodyPr>
          <a:lstStyle/>
          <a:p>
            <a:pPr algn="ctr">
              <a:spcAft>
                <a:spcPts val="600"/>
              </a:spcAft>
            </a:pPr>
            <a:r>
              <a:rPr lang="en-US" sz="1600" dirty="0" err="1">
                <a:gradFill>
                  <a:gsLst>
                    <a:gs pos="2917">
                      <a:schemeClr val="tx1"/>
                    </a:gs>
                    <a:gs pos="30000">
                      <a:schemeClr val="tx1"/>
                    </a:gs>
                  </a:gsLst>
                  <a:lin ang="5400000" scaled="0"/>
                </a:gradFill>
              </a:rPr>
              <a:t>QnA</a:t>
            </a:r>
            <a:r>
              <a:rPr lang="en-US" sz="1600" dirty="0">
                <a:gradFill>
                  <a:gsLst>
                    <a:gs pos="2917">
                      <a:schemeClr val="tx1"/>
                    </a:gs>
                    <a:gs pos="30000">
                      <a:schemeClr val="tx1"/>
                    </a:gs>
                  </a:gsLst>
                  <a:lin ang="5400000" scaled="0"/>
                </a:gradFill>
              </a:rPr>
              <a:t> Maker</a:t>
            </a:r>
            <a:endParaRPr lang="en-IN" sz="1600" dirty="0" err="1">
              <a:gradFill>
                <a:gsLst>
                  <a:gs pos="2917">
                    <a:schemeClr val="tx1"/>
                  </a:gs>
                  <a:gs pos="30000">
                    <a:schemeClr val="tx1"/>
                  </a:gs>
                </a:gsLst>
                <a:lin ang="5400000" scaled="0"/>
              </a:gradFill>
            </a:endParaRPr>
          </a:p>
        </p:txBody>
      </p:sp>
      <p:sp>
        <p:nvSpPr>
          <p:cNvPr id="34" name="TextBox 33">
            <a:extLst>
              <a:ext uri="{FF2B5EF4-FFF2-40B4-BE49-F238E27FC236}">
                <a16:creationId xmlns:a16="http://schemas.microsoft.com/office/drawing/2014/main" id="{6DEF162D-B491-47AA-9790-AE10D52E6B57}"/>
              </a:ext>
            </a:extLst>
          </p:cNvPr>
          <p:cNvSpPr txBox="1"/>
          <p:nvPr/>
        </p:nvSpPr>
        <p:spPr>
          <a:xfrm>
            <a:off x="5715000" y="2005102"/>
            <a:ext cx="1295400" cy="1862048"/>
          </a:xfrm>
          <a:prstGeom prst="rect">
            <a:avLst/>
          </a:prstGeom>
          <a:noFill/>
          <a:ln w="12700">
            <a:solidFill>
              <a:schemeClr val="tx1"/>
            </a:solidFill>
          </a:ln>
        </p:spPr>
        <p:txBody>
          <a:bodyPr wrap="square" lIns="0" tIns="0" rIns="0" bIns="0" rtlCol="0" anchor="ctr">
            <a:spAutoFit/>
          </a:bodyPr>
          <a:lstStyle/>
          <a:p>
            <a:pPr algn="ctr">
              <a:spcAft>
                <a:spcPts val="600"/>
              </a:spcAft>
            </a:pPr>
            <a:endParaRPr lang="en-US" sz="1600" dirty="0">
              <a:gradFill>
                <a:gsLst>
                  <a:gs pos="2917">
                    <a:schemeClr val="tx1"/>
                  </a:gs>
                  <a:gs pos="30000">
                    <a:schemeClr val="tx1"/>
                  </a:gs>
                </a:gsLst>
                <a:lin ang="5400000" scaled="0"/>
              </a:gradFill>
            </a:endParaRPr>
          </a:p>
          <a:p>
            <a:pPr algn="ctr">
              <a:spcAft>
                <a:spcPts val="600"/>
              </a:spcAft>
            </a:pPr>
            <a:endParaRPr lang="en-US" sz="1600" dirty="0">
              <a:gradFill>
                <a:gsLst>
                  <a:gs pos="2917">
                    <a:schemeClr val="tx1"/>
                  </a:gs>
                  <a:gs pos="30000">
                    <a:schemeClr val="tx1"/>
                  </a:gs>
                </a:gsLst>
                <a:lin ang="5400000" scaled="0"/>
              </a:gradFill>
            </a:endParaRPr>
          </a:p>
          <a:p>
            <a:pPr algn="ctr">
              <a:spcAft>
                <a:spcPts val="600"/>
              </a:spcAft>
            </a:pPr>
            <a:r>
              <a:rPr lang="en-US" sz="1600" dirty="0">
                <a:gradFill>
                  <a:gsLst>
                    <a:gs pos="2917">
                      <a:schemeClr val="tx1"/>
                    </a:gs>
                    <a:gs pos="30000">
                      <a:schemeClr val="tx1"/>
                    </a:gs>
                  </a:gsLst>
                  <a:lin ang="5400000" scaled="0"/>
                </a:gradFill>
              </a:rPr>
              <a:t>Request</a:t>
            </a:r>
          </a:p>
          <a:p>
            <a:pPr algn="ctr">
              <a:spcAft>
                <a:spcPts val="600"/>
              </a:spcAft>
            </a:pPr>
            <a:r>
              <a:rPr lang="en-US" sz="1600" dirty="0">
                <a:gradFill>
                  <a:gsLst>
                    <a:gs pos="2917">
                      <a:schemeClr val="tx1"/>
                    </a:gs>
                    <a:gs pos="30000">
                      <a:schemeClr val="tx1"/>
                    </a:gs>
                  </a:gsLst>
                  <a:lin ang="5400000" scaled="0"/>
                </a:gradFill>
              </a:rPr>
              <a:t>Gateway</a:t>
            </a:r>
          </a:p>
          <a:p>
            <a:pPr algn="ctr">
              <a:spcAft>
                <a:spcPts val="600"/>
              </a:spcAft>
            </a:pPr>
            <a:endParaRPr lang="en-US" sz="1600" dirty="0">
              <a:gradFill>
                <a:gsLst>
                  <a:gs pos="2917">
                    <a:schemeClr val="tx1"/>
                  </a:gs>
                  <a:gs pos="30000">
                    <a:schemeClr val="tx1"/>
                  </a:gs>
                </a:gsLst>
                <a:lin ang="5400000" scaled="0"/>
              </a:gradFill>
            </a:endParaRPr>
          </a:p>
          <a:p>
            <a:pPr algn="ctr">
              <a:spcAft>
                <a:spcPts val="600"/>
              </a:spcAft>
            </a:pPr>
            <a:endParaRPr lang="en-IN" sz="1600" dirty="0" err="1">
              <a:gradFill>
                <a:gsLst>
                  <a:gs pos="2917">
                    <a:schemeClr val="tx1"/>
                  </a:gs>
                  <a:gs pos="30000">
                    <a:schemeClr val="tx1"/>
                  </a:gs>
                </a:gsLst>
                <a:lin ang="5400000" scaled="0"/>
              </a:gradFill>
            </a:endParaRPr>
          </a:p>
        </p:txBody>
      </p:sp>
      <p:sp>
        <p:nvSpPr>
          <p:cNvPr id="35" name="Cylinder 34">
            <a:extLst>
              <a:ext uri="{FF2B5EF4-FFF2-40B4-BE49-F238E27FC236}">
                <a16:creationId xmlns:a16="http://schemas.microsoft.com/office/drawing/2014/main" id="{F7ADEEC8-EB32-4BD3-B2A4-1FDCA6A88426}"/>
              </a:ext>
            </a:extLst>
          </p:cNvPr>
          <p:cNvSpPr/>
          <p:nvPr/>
        </p:nvSpPr>
        <p:spPr bwMode="auto">
          <a:xfrm>
            <a:off x="7627620" y="2216949"/>
            <a:ext cx="990600" cy="1320167"/>
          </a:xfrm>
          <a:prstGeom prst="can">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73654A9A-BBB2-427C-BE77-23DAEB946228}"/>
              </a:ext>
            </a:extLst>
          </p:cNvPr>
          <p:cNvSpPr txBox="1"/>
          <p:nvPr/>
        </p:nvSpPr>
        <p:spPr>
          <a:xfrm>
            <a:off x="7475220" y="2651432"/>
            <a:ext cx="1295400" cy="569387"/>
          </a:xfrm>
          <a:prstGeom prst="rect">
            <a:avLst/>
          </a:prstGeom>
          <a:noFill/>
          <a:ln w="12700">
            <a:no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Azure</a:t>
            </a:r>
          </a:p>
          <a:p>
            <a:pPr algn="ctr">
              <a:spcAft>
                <a:spcPts val="600"/>
              </a:spcAft>
            </a:pPr>
            <a:r>
              <a:rPr lang="en-US" sz="1600" dirty="0">
                <a:gradFill>
                  <a:gsLst>
                    <a:gs pos="2917">
                      <a:schemeClr val="tx1"/>
                    </a:gs>
                    <a:gs pos="30000">
                      <a:schemeClr val="tx1"/>
                    </a:gs>
                  </a:gsLst>
                  <a:lin ang="5400000" scaled="0"/>
                </a:gradFill>
              </a:rPr>
              <a:t>SQL DB</a:t>
            </a:r>
            <a:endParaRPr lang="en-IN" sz="1600" dirty="0" err="1">
              <a:gradFill>
                <a:gsLst>
                  <a:gs pos="2917">
                    <a:schemeClr val="tx1"/>
                  </a:gs>
                  <a:gs pos="30000">
                    <a:schemeClr val="tx1"/>
                  </a:gs>
                </a:gsLst>
                <a:lin ang="5400000" scaled="0"/>
              </a:gradFill>
            </a:endParaRPr>
          </a:p>
        </p:txBody>
      </p:sp>
      <p:sp>
        <p:nvSpPr>
          <p:cNvPr id="37" name="Rectangle 36">
            <a:extLst>
              <a:ext uri="{FF2B5EF4-FFF2-40B4-BE49-F238E27FC236}">
                <a16:creationId xmlns:a16="http://schemas.microsoft.com/office/drawing/2014/main" id="{B49A2671-4FF3-4F05-A288-F6FF919C0B4F}"/>
              </a:ext>
            </a:extLst>
          </p:cNvPr>
          <p:cNvSpPr/>
          <p:nvPr/>
        </p:nvSpPr>
        <p:spPr bwMode="auto">
          <a:xfrm>
            <a:off x="1257300" y="1491277"/>
            <a:ext cx="1828800" cy="268067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1BE7802-2095-4963-AF75-81AEC0426BB2}"/>
              </a:ext>
            </a:extLst>
          </p:cNvPr>
          <p:cNvSpPr/>
          <p:nvPr/>
        </p:nvSpPr>
        <p:spPr bwMode="auto">
          <a:xfrm>
            <a:off x="3657600" y="971550"/>
            <a:ext cx="5257800" cy="37338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A872FCEF-431D-4EF4-B77A-34A543C0F665}"/>
              </a:ext>
            </a:extLst>
          </p:cNvPr>
          <p:cNvSpPr txBox="1"/>
          <p:nvPr/>
        </p:nvSpPr>
        <p:spPr>
          <a:xfrm>
            <a:off x="4572000" y="1054388"/>
            <a:ext cx="3657600" cy="246221"/>
          </a:xfrm>
          <a:prstGeom prst="rect">
            <a:avLst/>
          </a:prstGeom>
          <a:noFill/>
          <a:ln w="12700">
            <a:no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Azure Cloud Platform</a:t>
            </a:r>
            <a:endParaRPr lang="en-IN" sz="1600" dirty="0" err="1">
              <a:gradFill>
                <a:gsLst>
                  <a:gs pos="2917">
                    <a:schemeClr val="tx1"/>
                  </a:gs>
                  <a:gs pos="30000">
                    <a:schemeClr val="tx1"/>
                  </a:gs>
                </a:gsLst>
                <a:lin ang="5400000" scaled="0"/>
              </a:gradFill>
            </a:endParaRPr>
          </a:p>
        </p:txBody>
      </p:sp>
      <p:sp>
        <p:nvSpPr>
          <p:cNvPr id="40" name="Oval 39">
            <a:extLst>
              <a:ext uri="{FF2B5EF4-FFF2-40B4-BE49-F238E27FC236}">
                <a16:creationId xmlns:a16="http://schemas.microsoft.com/office/drawing/2014/main" id="{54DAC11E-E902-4927-9E03-F25A87AECFB4}"/>
              </a:ext>
            </a:extLst>
          </p:cNvPr>
          <p:cNvSpPr/>
          <p:nvPr/>
        </p:nvSpPr>
        <p:spPr bwMode="auto">
          <a:xfrm>
            <a:off x="304800" y="2185053"/>
            <a:ext cx="381000" cy="369779"/>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D4082EC0-9ED7-4D4F-969D-183B2039B8F3}"/>
              </a:ext>
            </a:extLst>
          </p:cNvPr>
          <p:cNvCxnSpPr>
            <a:cxnSpLocks/>
            <a:stCxn id="40" idx="4"/>
          </p:cNvCxnSpPr>
          <p:nvPr/>
        </p:nvCxnSpPr>
        <p:spPr>
          <a:xfrm>
            <a:off x="495300" y="2554832"/>
            <a:ext cx="0" cy="4320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20D6D01-BF1B-421D-8305-DC97D800DFB9}"/>
              </a:ext>
            </a:extLst>
          </p:cNvPr>
          <p:cNvCxnSpPr>
            <a:cxnSpLocks/>
          </p:cNvCxnSpPr>
          <p:nvPr/>
        </p:nvCxnSpPr>
        <p:spPr>
          <a:xfrm flipH="1">
            <a:off x="304800" y="2986832"/>
            <a:ext cx="190500" cy="34691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1C23085-5431-4014-A549-B19E034AF66C}"/>
              </a:ext>
            </a:extLst>
          </p:cNvPr>
          <p:cNvCxnSpPr>
            <a:cxnSpLocks/>
          </p:cNvCxnSpPr>
          <p:nvPr/>
        </p:nvCxnSpPr>
        <p:spPr>
          <a:xfrm>
            <a:off x="502920" y="2978036"/>
            <a:ext cx="190500" cy="34691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8EB7D66-B988-4436-8DBB-514AE46384A9}"/>
              </a:ext>
            </a:extLst>
          </p:cNvPr>
          <p:cNvCxnSpPr>
            <a:cxnSpLocks/>
          </p:cNvCxnSpPr>
          <p:nvPr/>
        </p:nvCxnSpPr>
        <p:spPr>
          <a:xfrm>
            <a:off x="279300" y="2770832"/>
            <a:ext cx="4320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348B8BC7-848B-41BC-97C9-922C83A05350}"/>
              </a:ext>
            </a:extLst>
          </p:cNvPr>
          <p:cNvSpPr txBox="1"/>
          <p:nvPr/>
        </p:nvSpPr>
        <p:spPr>
          <a:xfrm>
            <a:off x="83823" y="3549749"/>
            <a:ext cx="838193" cy="246221"/>
          </a:xfrm>
          <a:prstGeom prst="rect">
            <a:avLst/>
          </a:prstGeom>
          <a:noFill/>
          <a:ln w="12700">
            <a:noFill/>
          </a:ln>
        </p:spPr>
        <p:txBody>
          <a:bodyPr wrap="square" lIns="0" tIns="0" rIns="0" bIns="0" rtlCol="0" anchor="ctr">
            <a:spAutoFit/>
          </a:bodyPr>
          <a:lstStyle/>
          <a:p>
            <a:pPr algn="ctr">
              <a:spcAft>
                <a:spcPts val="600"/>
              </a:spcAft>
            </a:pPr>
            <a:r>
              <a:rPr lang="en-US" sz="1600" dirty="0">
                <a:gradFill>
                  <a:gsLst>
                    <a:gs pos="2917">
                      <a:schemeClr val="tx1"/>
                    </a:gs>
                    <a:gs pos="30000">
                      <a:schemeClr val="tx1"/>
                    </a:gs>
                  </a:gsLst>
                  <a:lin ang="5400000" scaled="0"/>
                </a:gradFill>
              </a:rPr>
              <a:t>User</a:t>
            </a:r>
            <a:endParaRPr lang="en-IN" sz="1600" dirty="0" err="1">
              <a:gradFill>
                <a:gsLst>
                  <a:gs pos="2917">
                    <a:schemeClr val="tx1"/>
                  </a:gs>
                  <a:gs pos="30000">
                    <a:schemeClr val="tx1"/>
                  </a:gs>
                </a:gsLst>
                <a:lin ang="5400000" scaled="0"/>
              </a:gradFill>
            </a:endParaRPr>
          </a:p>
        </p:txBody>
      </p:sp>
      <p:sp>
        <p:nvSpPr>
          <p:cNvPr id="55" name="Arrow: Right 54">
            <a:extLst>
              <a:ext uri="{FF2B5EF4-FFF2-40B4-BE49-F238E27FC236}">
                <a16:creationId xmlns:a16="http://schemas.microsoft.com/office/drawing/2014/main" id="{0D2901A6-3D51-4300-AB5F-72F5744229DA}"/>
              </a:ext>
            </a:extLst>
          </p:cNvPr>
          <p:cNvSpPr/>
          <p:nvPr/>
        </p:nvSpPr>
        <p:spPr bwMode="auto">
          <a:xfrm>
            <a:off x="838200" y="2724150"/>
            <a:ext cx="406499" cy="237279"/>
          </a:xfrm>
          <a:prstGeom prst="rightArrow">
            <a:avLst>
              <a:gd name="adj1" fmla="val 43577"/>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Arrow: Right 55">
            <a:extLst>
              <a:ext uri="{FF2B5EF4-FFF2-40B4-BE49-F238E27FC236}">
                <a16:creationId xmlns:a16="http://schemas.microsoft.com/office/drawing/2014/main" id="{08EB7EFC-52E6-49C8-B83D-07F2AE8B98B4}"/>
              </a:ext>
            </a:extLst>
          </p:cNvPr>
          <p:cNvSpPr/>
          <p:nvPr/>
        </p:nvSpPr>
        <p:spPr bwMode="auto">
          <a:xfrm>
            <a:off x="3187650" y="2716000"/>
            <a:ext cx="406499" cy="23727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Arrow: Up 56">
            <a:extLst>
              <a:ext uri="{FF2B5EF4-FFF2-40B4-BE49-F238E27FC236}">
                <a16:creationId xmlns:a16="http://schemas.microsoft.com/office/drawing/2014/main" id="{1B667452-6D2F-4D6A-BB1B-ECD84FBE42D9}"/>
              </a:ext>
            </a:extLst>
          </p:cNvPr>
          <p:cNvSpPr/>
          <p:nvPr/>
        </p:nvSpPr>
        <p:spPr bwMode="auto">
          <a:xfrm>
            <a:off x="4495800" y="2209870"/>
            <a:ext cx="152400" cy="361880"/>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Arrow: Up-Down 57">
            <a:extLst>
              <a:ext uri="{FF2B5EF4-FFF2-40B4-BE49-F238E27FC236}">
                <a16:creationId xmlns:a16="http://schemas.microsoft.com/office/drawing/2014/main" id="{1098C85D-785B-4299-88E0-0F1EE6ECF869}"/>
              </a:ext>
            </a:extLst>
          </p:cNvPr>
          <p:cNvSpPr/>
          <p:nvPr/>
        </p:nvSpPr>
        <p:spPr bwMode="auto">
          <a:xfrm>
            <a:off x="4495800" y="3089010"/>
            <a:ext cx="152400" cy="504524"/>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Arrow: Left-Right 58">
            <a:extLst>
              <a:ext uri="{FF2B5EF4-FFF2-40B4-BE49-F238E27FC236}">
                <a16:creationId xmlns:a16="http://schemas.microsoft.com/office/drawing/2014/main" id="{A1C5CCFF-19E1-4EFB-94E5-6A9E47AEDF22}"/>
              </a:ext>
            </a:extLst>
          </p:cNvPr>
          <p:cNvSpPr/>
          <p:nvPr/>
        </p:nvSpPr>
        <p:spPr bwMode="auto">
          <a:xfrm>
            <a:off x="5219700" y="2800350"/>
            <a:ext cx="495300" cy="1524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Arrow: Left-Right 59">
            <a:extLst>
              <a:ext uri="{FF2B5EF4-FFF2-40B4-BE49-F238E27FC236}">
                <a16:creationId xmlns:a16="http://schemas.microsoft.com/office/drawing/2014/main" id="{CB9787F2-D78A-43F0-AE9B-3FF58A063123}"/>
              </a:ext>
            </a:extLst>
          </p:cNvPr>
          <p:cNvSpPr/>
          <p:nvPr/>
        </p:nvSpPr>
        <p:spPr bwMode="auto">
          <a:xfrm>
            <a:off x="5219700" y="3655000"/>
            <a:ext cx="495300" cy="152400"/>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Arrow: Left-Right 60">
            <a:extLst>
              <a:ext uri="{FF2B5EF4-FFF2-40B4-BE49-F238E27FC236}">
                <a16:creationId xmlns:a16="http://schemas.microsoft.com/office/drawing/2014/main" id="{FDADE560-819F-4CF6-A47B-D0638E3B1E66}"/>
              </a:ext>
            </a:extLst>
          </p:cNvPr>
          <p:cNvSpPr/>
          <p:nvPr/>
        </p:nvSpPr>
        <p:spPr bwMode="auto">
          <a:xfrm>
            <a:off x="7010400" y="2800350"/>
            <a:ext cx="609600" cy="164439"/>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Arrow: Up 61">
            <a:extLst>
              <a:ext uri="{FF2B5EF4-FFF2-40B4-BE49-F238E27FC236}">
                <a16:creationId xmlns:a16="http://schemas.microsoft.com/office/drawing/2014/main" id="{795AC29A-BD73-4B9F-BC92-FAF5FCEDCB9F}"/>
              </a:ext>
            </a:extLst>
          </p:cNvPr>
          <p:cNvSpPr/>
          <p:nvPr/>
        </p:nvSpPr>
        <p:spPr bwMode="auto">
          <a:xfrm rot="2460000">
            <a:off x="5279370" y="1688451"/>
            <a:ext cx="239421" cy="1008079"/>
          </a:xfrm>
          <a:prstGeom prst="upArrow">
            <a:avLst>
              <a:gd name="adj1" fmla="val 34662"/>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42468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title"/>
          </p:nvPr>
        </p:nvSpPr>
        <p:spPr>
          <a:prstGeom prst="rect">
            <a:avLst/>
          </a:prstGeom>
        </p:spPr>
        <p:txBody>
          <a:bodyPr wrap="square" anchor="t">
            <a:normAutofit/>
          </a:bodyPr>
          <a:lstStyle/>
          <a:p>
            <a:pPr marL="0" indent="0">
              <a:buNone/>
            </a:pPr>
            <a:r>
              <a:rPr lang="en-US" dirty="0"/>
              <a:t>Architecture Explanation</a:t>
            </a:r>
          </a:p>
        </p:txBody>
      </p:sp>
      <p:sp>
        <p:nvSpPr>
          <p:cNvPr id="3" name="Text Placeholder 2">
            <a:extLst>
              <a:ext uri="{FF2B5EF4-FFF2-40B4-BE49-F238E27FC236}">
                <a16:creationId xmlns:a16="http://schemas.microsoft.com/office/drawing/2014/main" id="{E6A00294-2321-491D-8D73-BCC0A0DB7D5E}"/>
              </a:ext>
            </a:extLst>
          </p:cNvPr>
          <p:cNvSpPr>
            <a:spLocks noGrp="1"/>
          </p:cNvSpPr>
          <p:nvPr>
            <p:ph type="body" sz="quarter" idx="10"/>
          </p:nvPr>
        </p:nvSpPr>
        <p:spPr>
          <a:xfrm>
            <a:off x="439793" y="1075778"/>
            <a:ext cx="8263890" cy="2800767"/>
          </a:xfrm>
        </p:spPr>
        <p:txBody>
          <a:bodyPr/>
          <a:lstStyle/>
          <a:p>
            <a:pPr algn="just"/>
            <a:r>
              <a:rPr lang="en-US" sz="1600" dirty="0"/>
              <a:t>The Application receives both web requests and chat requests based on the filtering done from the user query</a:t>
            </a:r>
          </a:p>
          <a:p>
            <a:pPr algn="just"/>
            <a:endParaRPr lang="en-US" sz="1600" dirty="0"/>
          </a:p>
          <a:p>
            <a:pPr algn="just"/>
            <a:r>
              <a:rPr lang="en-US" sz="1600" dirty="0"/>
              <a:t>The Chatbot request which incorporates the Web Request from the user gets the Application Insights from </a:t>
            </a:r>
            <a:r>
              <a:rPr lang="en-US" sz="1600" dirty="0" err="1"/>
              <a:t>QnA</a:t>
            </a:r>
            <a:r>
              <a:rPr lang="en-US" sz="1600" dirty="0"/>
              <a:t> Maker which acts as the </a:t>
            </a:r>
            <a:r>
              <a:rPr lang="en-US" sz="1600" dirty="0" err="1"/>
              <a:t>KnowledgeBase</a:t>
            </a:r>
            <a:r>
              <a:rPr lang="en-US" sz="1600" dirty="0"/>
              <a:t> for basic user queries.</a:t>
            </a:r>
          </a:p>
          <a:p>
            <a:pPr algn="just"/>
            <a:endParaRPr lang="en-US" sz="1600" dirty="0"/>
          </a:p>
          <a:p>
            <a:pPr algn="just"/>
            <a:r>
              <a:rPr lang="en-US" sz="1600" dirty="0"/>
              <a:t>For other complex queries the chatbot interacts with the Azure DB through the request gateway and provides solutions to the user queries.</a:t>
            </a:r>
          </a:p>
          <a:p>
            <a:endParaRPr lang="en-IN" dirty="0"/>
          </a:p>
        </p:txBody>
      </p:sp>
    </p:spTree>
    <p:extLst>
      <p:ext uri="{BB962C8B-B14F-4D97-AF65-F5344CB8AC3E}">
        <p14:creationId xmlns:p14="http://schemas.microsoft.com/office/powerpoint/2010/main" val="26967253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873B-E417-4E04-A2FF-87455B5C7A38}"/>
              </a:ext>
            </a:extLst>
          </p:cNvPr>
          <p:cNvSpPr>
            <a:spLocks noGrp="1"/>
          </p:cNvSpPr>
          <p:nvPr>
            <p:ph type="title"/>
          </p:nvPr>
        </p:nvSpPr>
        <p:spPr/>
        <p:txBody>
          <a:bodyPr/>
          <a:lstStyle/>
          <a:p>
            <a:r>
              <a:rPr lang="en-US" dirty="0"/>
              <a:t>Assumptions</a:t>
            </a:r>
          </a:p>
        </p:txBody>
      </p:sp>
      <p:sp>
        <p:nvSpPr>
          <p:cNvPr id="3" name="Text Placeholder 2">
            <a:extLst>
              <a:ext uri="{FF2B5EF4-FFF2-40B4-BE49-F238E27FC236}">
                <a16:creationId xmlns:a16="http://schemas.microsoft.com/office/drawing/2014/main" id="{50755885-A5B5-4CEE-8341-C79A33FA5C68}"/>
              </a:ext>
            </a:extLst>
          </p:cNvPr>
          <p:cNvSpPr>
            <a:spLocks noGrp="1"/>
          </p:cNvSpPr>
          <p:nvPr>
            <p:ph type="body" sz="quarter" idx="10"/>
          </p:nvPr>
        </p:nvSpPr>
        <p:spPr>
          <a:xfrm>
            <a:off x="439793" y="1075778"/>
            <a:ext cx="8263890" cy="2019014"/>
          </a:xfrm>
        </p:spPr>
        <p:txBody>
          <a:bodyPr/>
          <a:lstStyle/>
          <a:p>
            <a:pPr algn="just"/>
            <a:r>
              <a:rPr lang="en-US" sz="1600" dirty="0"/>
              <a:t>Below are the assumptions followed to fetch the answer for a query</a:t>
            </a:r>
          </a:p>
          <a:p>
            <a:pPr algn="just"/>
            <a:endParaRPr lang="en-US" sz="1600" dirty="0"/>
          </a:p>
          <a:p>
            <a:pPr marL="457200" indent="-457200" algn="just">
              <a:buFont typeface="Wingdings" panose="05000000000000000000" pitchFamily="2" charset="2"/>
              <a:buChar char="ü"/>
            </a:pPr>
            <a:r>
              <a:rPr lang="en-US" sz="1600" dirty="0"/>
              <a:t>The status of the previous ticket must be closed</a:t>
            </a:r>
          </a:p>
          <a:p>
            <a:pPr marL="457200" indent="-457200" algn="just">
              <a:buFont typeface="Wingdings" panose="05000000000000000000" pitchFamily="2" charset="2"/>
              <a:buChar char="ü"/>
            </a:pPr>
            <a:r>
              <a:rPr lang="en-US" sz="1600" dirty="0"/>
              <a:t>Date completed must be a valid date</a:t>
            </a:r>
          </a:p>
          <a:p>
            <a:pPr marL="457200" indent="-457200" algn="just">
              <a:buFont typeface="Wingdings" panose="05000000000000000000" pitchFamily="2" charset="2"/>
              <a:buChar char="ü"/>
            </a:pPr>
            <a:r>
              <a:rPr lang="en-US" sz="1600" dirty="0"/>
              <a:t>Resolution comments of the ticket mustn’t be empty</a:t>
            </a:r>
          </a:p>
          <a:p>
            <a:pPr marL="457200" indent="-457200" algn="just">
              <a:buFont typeface="Wingdings" panose="05000000000000000000" pitchFamily="2" charset="2"/>
              <a:buChar char="ü"/>
            </a:pPr>
            <a:r>
              <a:rPr lang="en-US" sz="1600" dirty="0"/>
              <a:t>Related environment must have a valid value</a:t>
            </a:r>
          </a:p>
          <a:p>
            <a:pPr marL="457200" indent="-457200" algn="just">
              <a:buFont typeface="Wingdings" panose="05000000000000000000" pitchFamily="2" charset="2"/>
              <a:buChar char="ü"/>
            </a:pPr>
            <a:r>
              <a:rPr lang="en-US" sz="1600" dirty="0"/>
              <a:t>Nature of request should match with the user criteria</a:t>
            </a:r>
          </a:p>
        </p:txBody>
      </p:sp>
    </p:spTree>
    <p:extLst>
      <p:ext uri="{BB962C8B-B14F-4D97-AF65-F5344CB8AC3E}">
        <p14:creationId xmlns:p14="http://schemas.microsoft.com/office/powerpoint/2010/main" val="2209362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4EBA0966-490D-438F-89CA-85D8924D7BEF}"/>
              </a:ext>
            </a:extLst>
          </p:cNvPr>
          <p:cNvSpPr>
            <a:spLocks noGrp="1"/>
          </p:cNvSpPr>
          <p:nvPr>
            <p:ph type="sldNum" sz="quarter" idx="4294967295"/>
          </p:nvPr>
        </p:nvSpPr>
        <p:spPr>
          <a:xfrm>
            <a:off x="8704263" y="4786313"/>
            <a:ext cx="439737" cy="325437"/>
          </a:xfrm>
          <a:prstGeom prst="rect">
            <a:avLst/>
          </a:prstGeom>
        </p:spPr>
        <p:txBody>
          <a:bodyPr/>
          <a:lstStyle/>
          <a:p>
            <a:pPr>
              <a:spcAft>
                <a:spcPts val="600"/>
              </a:spcAft>
            </a:pPr>
            <a:fld id="{B32AB80A-78BA-6B42-BA0D-B44ACF890F5A}" type="slidenum">
              <a:rPr lang="en-US" smtClean="0">
                <a:solidFill>
                  <a:prstClr val="white"/>
                </a:solidFill>
              </a:rPr>
              <a:pPr>
                <a:spcAft>
                  <a:spcPts val="600"/>
                </a:spcAft>
              </a:pPr>
              <a:t>14</a:t>
            </a:fld>
            <a:endParaRPr lang="en-US">
              <a:solidFill>
                <a:prstClr val="white"/>
              </a:solidFill>
            </a:endParaRPr>
          </a:p>
        </p:txBody>
      </p:sp>
      <p:sp>
        <p:nvSpPr>
          <p:cNvPr id="2" name="Text Placeholder 1">
            <a:extLst>
              <a:ext uri="{FF2B5EF4-FFF2-40B4-BE49-F238E27FC236}">
                <a16:creationId xmlns:a16="http://schemas.microsoft.com/office/drawing/2014/main" id="{56D771D8-3845-470D-B53E-D9E0A8F7F81F}"/>
              </a:ext>
            </a:extLst>
          </p:cNvPr>
          <p:cNvSpPr>
            <a:spLocks noGrp="1"/>
          </p:cNvSpPr>
          <p:nvPr>
            <p:ph type="title"/>
          </p:nvPr>
        </p:nvSpPr>
        <p:spPr>
          <a:xfrm>
            <a:off x="441197" y="342900"/>
            <a:ext cx="8263890" cy="415499"/>
          </a:xfrm>
          <a:prstGeom prst="rect">
            <a:avLst/>
          </a:prstGeom>
        </p:spPr>
        <p:txBody>
          <a:bodyPr wrap="square" anchor="t">
            <a:normAutofit/>
          </a:bodyPr>
          <a:lstStyle/>
          <a:p>
            <a:r>
              <a:rPr lang="en-US" dirty="0"/>
              <a:t>Deployment Architecture Diagram</a:t>
            </a:r>
          </a:p>
        </p:txBody>
      </p:sp>
      <p:graphicFrame>
        <p:nvGraphicFramePr>
          <p:cNvPr id="4" name="Diagram 3">
            <a:extLst>
              <a:ext uri="{FF2B5EF4-FFF2-40B4-BE49-F238E27FC236}">
                <a16:creationId xmlns:a16="http://schemas.microsoft.com/office/drawing/2014/main" id="{6CBBFBC4-0B37-4A1A-91A9-582040E5D945}"/>
              </a:ext>
            </a:extLst>
          </p:cNvPr>
          <p:cNvGraphicFramePr/>
          <p:nvPr>
            <p:extLst>
              <p:ext uri="{D42A27DB-BD31-4B8C-83A1-F6EECF244321}">
                <p14:modId xmlns:p14="http://schemas.microsoft.com/office/powerpoint/2010/main" val="3532484409"/>
              </p:ext>
            </p:extLst>
          </p:nvPr>
        </p:nvGraphicFramePr>
        <p:xfrm>
          <a:off x="574547" y="1123950"/>
          <a:ext cx="8153400" cy="3886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44891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title"/>
          </p:nvPr>
        </p:nvSpPr>
        <p:spPr>
          <a:xfrm>
            <a:off x="441197" y="323022"/>
            <a:ext cx="8263890" cy="415499"/>
          </a:xfrm>
          <a:prstGeom prst="rect">
            <a:avLst/>
          </a:prstGeom>
        </p:spPr>
        <p:txBody>
          <a:bodyPr wrap="square" anchor="t">
            <a:normAutofit fontScale="90000"/>
          </a:bodyPr>
          <a:lstStyle/>
          <a:p>
            <a:r>
              <a:rPr lang="en-US" dirty="0"/>
              <a:t>Technical Details (Explain why you have chosen particular components in your architecture)</a:t>
            </a:r>
          </a:p>
        </p:txBody>
      </p:sp>
      <p:sp>
        <p:nvSpPr>
          <p:cNvPr id="3" name="Text Placeholder 2">
            <a:extLst>
              <a:ext uri="{FF2B5EF4-FFF2-40B4-BE49-F238E27FC236}">
                <a16:creationId xmlns:a16="http://schemas.microsoft.com/office/drawing/2014/main" id="{FCD8C080-E537-4F09-BD34-841ACD925AC5}"/>
              </a:ext>
            </a:extLst>
          </p:cNvPr>
          <p:cNvSpPr txBox="1">
            <a:spLocks/>
          </p:cNvSpPr>
          <p:nvPr/>
        </p:nvSpPr>
        <p:spPr>
          <a:xfrm>
            <a:off x="440055" y="1200150"/>
            <a:ext cx="8263890" cy="3048000"/>
          </a:xfrm>
          <a:prstGeom prst="rect">
            <a:avLst/>
          </a:prstGeom>
        </p:spPr>
        <p:txBody>
          <a:bodyPr/>
          <a:lst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gn="just">
              <a:buFont typeface="Wingdings" panose="05000000000000000000" pitchFamily="2" charset="2"/>
              <a:buChar char="v"/>
            </a:pPr>
            <a:r>
              <a:rPr lang="en-US" sz="1600" dirty="0"/>
              <a:t>HTML – For design of basic skeleton</a:t>
            </a:r>
          </a:p>
          <a:p>
            <a:pPr algn="just">
              <a:buFont typeface="Wingdings" panose="05000000000000000000" pitchFamily="2" charset="2"/>
              <a:buChar char="v"/>
            </a:pPr>
            <a:r>
              <a:rPr lang="en-US" sz="1600" dirty="0"/>
              <a:t>CSS/Bootstrap – Styling of the webpage</a:t>
            </a:r>
          </a:p>
          <a:p>
            <a:pPr algn="just">
              <a:buFont typeface="Wingdings" panose="05000000000000000000" pitchFamily="2" charset="2"/>
              <a:buChar char="v"/>
            </a:pPr>
            <a:r>
              <a:rPr lang="en-US" sz="1600" dirty="0" err="1"/>
              <a:t>JQuery</a:t>
            </a:r>
            <a:r>
              <a:rPr lang="en-US" sz="1600" dirty="0"/>
              <a:t> – DOM parsing and manipulation</a:t>
            </a:r>
          </a:p>
          <a:p>
            <a:pPr algn="just">
              <a:buFont typeface="Wingdings" panose="05000000000000000000" pitchFamily="2" charset="2"/>
              <a:buChar char="v"/>
            </a:pPr>
            <a:r>
              <a:rPr lang="en-US" sz="1600" dirty="0"/>
              <a:t>ASP.NET Core – For developing the web application</a:t>
            </a:r>
          </a:p>
          <a:p>
            <a:pPr algn="just">
              <a:buFont typeface="Wingdings" panose="05000000000000000000" pitchFamily="2" charset="2"/>
              <a:buChar char="v"/>
            </a:pPr>
            <a:r>
              <a:rPr lang="en-US" sz="1600" dirty="0" err="1"/>
              <a:t>Bot.Net</a:t>
            </a:r>
            <a:r>
              <a:rPr lang="en-US" sz="1600" dirty="0"/>
              <a:t> – For utilizing Azure Bot Services</a:t>
            </a:r>
          </a:p>
          <a:p>
            <a:pPr algn="just">
              <a:buFont typeface="Wingdings" panose="05000000000000000000" pitchFamily="2" charset="2"/>
              <a:buChar char="v"/>
            </a:pPr>
            <a:r>
              <a:rPr lang="en-US" sz="1600" dirty="0"/>
              <a:t>Azure Bot Services – Creating and Running Azure Bot</a:t>
            </a:r>
          </a:p>
          <a:p>
            <a:pPr algn="just">
              <a:buFont typeface="Wingdings" panose="05000000000000000000" pitchFamily="2" charset="2"/>
              <a:buChar char="v"/>
            </a:pPr>
            <a:r>
              <a:rPr lang="en-US" sz="1600" dirty="0"/>
              <a:t>Azure SQL DB – For performing CRUD operations</a:t>
            </a:r>
          </a:p>
          <a:p>
            <a:pPr algn="just">
              <a:buFont typeface="Wingdings" panose="05000000000000000000" pitchFamily="2" charset="2"/>
              <a:buChar char="v"/>
            </a:pPr>
            <a:r>
              <a:rPr lang="en-US" sz="1600" dirty="0"/>
              <a:t>Azure Cognitive Services – For giving decision making capabilities to the </a:t>
            </a:r>
            <a:r>
              <a:rPr lang="en-US" sz="1600" dirty="0" err="1"/>
              <a:t>ChatBot</a:t>
            </a:r>
            <a:endParaRPr lang="en-US" sz="1600" dirty="0"/>
          </a:p>
        </p:txBody>
      </p:sp>
    </p:spTree>
    <p:extLst>
      <p:ext uri="{BB962C8B-B14F-4D97-AF65-F5344CB8AC3E}">
        <p14:creationId xmlns:p14="http://schemas.microsoft.com/office/powerpoint/2010/main" val="21563576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hidden="1">
            <a:extLst>
              <a:ext uri="{FF2B5EF4-FFF2-40B4-BE49-F238E27FC236}">
                <a16:creationId xmlns:a16="http://schemas.microsoft.com/office/drawing/2014/main" id="{4EBA0966-490D-438F-89CA-85D8924D7BEF}"/>
              </a:ext>
            </a:extLst>
          </p:cNvPr>
          <p:cNvSpPr>
            <a:spLocks noGrp="1"/>
          </p:cNvSpPr>
          <p:nvPr>
            <p:ph type="sldNum" sz="quarter" idx="4294967295"/>
          </p:nvPr>
        </p:nvSpPr>
        <p:spPr>
          <a:xfrm>
            <a:off x="8704263" y="4786313"/>
            <a:ext cx="439737" cy="325437"/>
          </a:xfrm>
          <a:prstGeom prst="rect">
            <a:avLst/>
          </a:prstGeom>
        </p:spPr>
        <p:txBody>
          <a:bodyPr/>
          <a:lstStyle/>
          <a:p>
            <a:pPr>
              <a:spcAft>
                <a:spcPts val="600"/>
              </a:spcAft>
            </a:pPr>
            <a:fld id="{B32AB80A-78BA-6B42-BA0D-B44ACF890F5A}" type="slidenum">
              <a:rPr lang="en-US" smtClean="0">
                <a:solidFill>
                  <a:prstClr val="white"/>
                </a:solidFill>
              </a:rPr>
              <a:pPr>
                <a:spcAft>
                  <a:spcPts val="600"/>
                </a:spcAft>
              </a:pPr>
              <a:t>16</a:t>
            </a:fld>
            <a:endParaRPr lang="en-US">
              <a:solidFill>
                <a:prstClr val="white"/>
              </a:solidFill>
            </a:endParaRPr>
          </a:p>
        </p:txBody>
      </p:sp>
      <p:sp>
        <p:nvSpPr>
          <p:cNvPr id="2" name="Text Placeholder 1">
            <a:extLst>
              <a:ext uri="{FF2B5EF4-FFF2-40B4-BE49-F238E27FC236}">
                <a16:creationId xmlns:a16="http://schemas.microsoft.com/office/drawing/2014/main" id="{56D771D8-3845-470D-B53E-D9E0A8F7F81F}"/>
              </a:ext>
            </a:extLst>
          </p:cNvPr>
          <p:cNvSpPr>
            <a:spLocks noGrp="1"/>
          </p:cNvSpPr>
          <p:nvPr>
            <p:ph type="title"/>
          </p:nvPr>
        </p:nvSpPr>
        <p:spPr>
          <a:xfrm>
            <a:off x="441197" y="342900"/>
            <a:ext cx="8263890" cy="415499"/>
          </a:xfrm>
          <a:prstGeom prst="rect">
            <a:avLst/>
          </a:prstGeom>
        </p:spPr>
        <p:txBody>
          <a:bodyPr wrap="square" anchor="t">
            <a:normAutofit/>
          </a:bodyPr>
          <a:lstStyle/>
          <a:p>
            <a:r>
              <a:rPr lang="en-US" dirty="0"/>
              <a:t>Demo Link and Demo File</a:t>
            </a:r>
          </a:p>
        </p:txBody>
      </p:sp>
      <p:sp>
        <p:nvSpPr>
          <p:cNvPr id="5" name="TextBox 4">
            <a:extLst>
              <a:ext uri="{FF2B5EF4-FFF2-40B4-BE49-F238E27FC236}">
                <a16:creationId xmlns:a16="http://schemas.microsoft.com/office/drawing/2014/main" id="{7D38CB89-53CF-4A6A-A273-8CA62B724A2D}"/>
              </a:ext>
            </a:extLst>
          </p:cNvPr>
          <p:cNvSpPr txBox="1"/>
          <p:nvPr/>
        </p:nvSpPr>
        <p:spPr>
          <a:xfrm>
            <a:off x="441197" y="1352550"/>
            <a:ext cx="8017003" cy="246221"/>
          </a:xfrm>
          <a:prstGeom prst="rect">
            <a:avLst/>
          </a:prstGeom>
          <a:noFill/>
        </p:spPr>
        <p:txBody>
          <a:bodyPr wrap="square" lIns="0" tIns="0" rIns="0" bIns="0" rtlCol="0">
            <a:spAutoFit/>
          </a:bodyPr>
          <a:lstStyle/>
          <a:p>
            <a:pPr marL="342900" indent="-342900" algn="just">
              <a:buFont typeface="Arial" panose="020B0604020202020204" pitchFamily="34" charset="0"/>
              <a:buChar char="•"/>
            </a:pPr>
            <a:r>
              <a:rPr lang="en-US" sz="1600" dirty="0">
                <a:gradFill>
                  <a:gsLst>
                    <a:gs pos="2917">
                      <a:schemeClr val="tx1"/>
                    </a:gs>
                    <a:gs pos="30000">
                      <a:schemeClr val="tx1"/>
                    </a:gs>
                  </a:gsLst>
                  <a:lin ang="5400000" scaled="0"/>
                </a:gradFill>
              </a:rPr>
              <a:t>Video, detailing the steps for using the application can be found on the </a:t>
            </a:r>
            <a:r>
              <a:rPr lang="en-US" sz="1600" dirty="0" smtClean="0">
                <a:gradFill>
                  <a:gsLst>
                    <a:gs pos="2917">
                      <a:schemeClr val="tx1"/>
                    </a:gs>
                    <a:gs pos="30000">
                      <a:schemeClr val="tx1"/>
                    </a:gs>
                  </a:gsLst>
                  <a:lin ang="5400000" scaled="0"/>
                </a:gradFill>
              </a:rPr>
              <a:t>below</a:t>
            </a:r>
            <a:endParaRPr lang="en-US" sz="1600" dirty="0" smtClean="0">
              <a:gradFill>
                <a:gsLst>
                  <a:gs pos="2917">
                    <a:schemeClr val="tx1"/>
                  </a:gs>
                  <a:gs pos="30000">
                    <a:schemeClr val="tx1"/>
                  </a:gs>
                </a:gsLst>
                <a:lin ang="5400000" scaled="0"/>
              </a:gradFill>
            </a:endParaRPr>
          </a:p>
        </p:txBody>
      </p:sp>
      <p:pic>
        <p:nvPicPr>
          <p:cNvPr id="6" name="CloudNimbus_AssistanceRequestApp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1657350"/>
            <a:ext cx="5291191" cy="2976295"/>
          </a:xfrm>
          <a:prstGeom prst="rect">
            <a:avLst/>
          </a:prstGeom>
        </p:spPr>
      </p:pic>
    </p:spTree>
    <p:extLst>
      <p:ext uri="{BB962C8B-B14F-4D97-AF65-F5344CB8AC3E}">
        <p14:creationId xmlns:p14="http://schemas.microsoft.com/office/powerpoint/2010/main" val="26585333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23"/>
          <p:cNvSpPr>
            <a:spLocks noGrp="1"/>
          </p:cNvSpPr>
          <p:nvPr>
            <p:ph type="title"/>
          </p:nvPr>
        </p:nvSpPr>
        <p:spPr>
          <a:xfrm>
            <a:off x="441197" y="342900"/>
            <a:ext cx="8263890" cy="415499"/>
          </a:xfrm>
          <a:prstGeom prst="rect">
            <a:avLst/>
          </a:prstGeom>
        </p:spPr>
        <p:txBody>
          <a:bodyPr wrap="square" anchor="t">
            <a:normAutofit/>
          </a:bodyPr>
          <a:lstStyle/>
          <a:p>
            <a:r>
              <a:rPr lang="en-US" dirty="0"/>
              <a:t>Sample Execution Flow – Home Page</a:t>
            </a:r>
            <a:endParaRPr lang="en-IN" dirty="0"/>
          </a:p>
        </p:txBody>
      </p:sp>
      <p:pic>
        <p:nvPicPr>
          <p:cNvPr id="2" name="Picture 1">
            <a:extLst>
              <a:ext uri="{FF2B5EF4-FFF2-40B4-BE49-F238E27FC236}">
                <a16:creationId xmlns:a16="http://schemas.microsoft.com/office/drawing/2014/main" id="{AA349625-0A24-476D-9C5F-26ADA2309501}"/>
              </a:ext>
            </a:extLst>
          </p:cNvPr>
          <p:cNvPicPr>
            <a:picLocks noChangeAspect="1"/>
          </p:cNvPicPr>
          <p:nvPr/>
        </p:nvPicPr>
        <p:blipFill>
          <a:blip r:embed="rId2"/>
          <a:stretch>
            <a:fillRect/>
          </a:stretch>
        </p:blipFill>
        <p:spPr>
          <a:xfrm>
            <a:off x="914399" y="895350"/>
            <a:ext cx="6791325" cy="4199704"/>
          </a:xfrm>
          <a:prstGeom prst="rect">
            <a:avLst/>
          </a:prstGeom>
        </p:spPr>
      </p:pic>
    </p:spTree>
    <p:extLst>
      <p:ext uri="{BB962C8B-B14F-4D97-AF65-F5344CB8AC3E}">
        <p14:creationId xmlns:p14="http://schemas.microsoft.com/office/powerpoint/2010/main" val="2553367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BDF0-398B-4671-A90C-327E22097B61}"/>
              </a:ext>
            </a:extLst>
          </p:cNvPr>
          <p:cNvSpPr>
            <a:spLocks noGrp="1"/>
          </p:cNvSpPr>
          <p:nvPr>
            <p:ph type="title"/>
          </p:nvPr>
        </p:nvSpPr>
        <p:spPr/>
        <p:txBody>
          <a:bodyPr/>
          <a:lstStyle/>
          <a:p>
            <a:r>
              <a:rPr lang="en-US" dirty="0"/>
              <a:t>Sample Execution Flow – Chatbot Page </a:t>
            </a:r>
            <a:endParaRPr lang="en-IN" dirty="0"/>
          </a:p>
        </p:txBody>
      </p:sp>
      <p:pic>
        <p:nvPicPr>
          <p:cNvPr id="3" name="Picture 2">
            <a:extLst>
              <a:ext uri="{FF2B5EF4-FFF2-40B4-BE49-F238E27FC236}">
                <a16:creationId xmlns:a16="http://schemas.microsoft.com/office/drawing/2014/main" id="{D2E6EDFB-41E2-4DCF-B46B-C60F4E8E2664}"/>
              </a:ext>
            </a:extLst>
          </p:cNvPr>
          <p:cNvPicPr>
            <a:picLocks noChangeAspect="1"/>
          </p:cNvPicPr>
          <p:nvPr/>
        </p:nvPicPr>
        <p:blipFill>
          <a:blip r:embed="rId2"/>
          <a:stretch>
            <a:fillRect/>
          </a:stretch>
        </p:blipFill>
        <p:spPr>
          <a:xfrm>
            <a:off x="2667000" y="1047750"/>
            <a:ext cx="3090472" cy="3927475"/>
          </a:xfrm>
          <a:prstGeom prst="rect">
            <a:avLst/>
          </a:prstGeom>
        </p:spPr>
      </p:pic>
    </p:spTree>
    <p:extLst>
      <p:ext uri="{BB962C8B-B14F-4D97-AF65-F5344CB8AC3E}">
        <p14:creationId xmlns:p14="http://schemas.microsoft.com/office/powerpoint/2010/main" val="13550647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FDC94-321E-4266-963C-61A9CB771138}"/>
              </a:ext>
            </a:extLst>
          </p:cNvPr>
          <p:cNvSpPr>
            <a:spLocks noGrp="1"/>
          </p:cNvSpPr>
          <p:nvPr>
            <p:ph type="title"/>
          </p:nvPr>
        </p:nvSpPr>
        <p:spPr>
          <a:xfrm>
            <a:off x="152400" y="133350"/>
            <a:ext cx="8991600" cy="369332"/>
          </a:xfrm>
        </p:spPr>
        <p:txBody>
          <a:bodyPr/>
          <a:lstStyle/>
          <a:p>
            <a:r>
              <a:rPr lang="en-US" sz="2400" dirty="0"/>
              <a:t>Sample Execution Flow – Requests Page with Filter Condition</a:t>
            </a:r>
            <a:endParaRPr lang="en-IN" sz="2400" dirty="0"/>
          </a:p>
        </p:txBody>
      </p:sp>
      <p:pic>
        <p:nvPicPr>
          <p:cNvPr id="4" name="Picture 3">
            <a:extLst>
              <a:ext uri="{FF2B5EF4-FFF2-40B4-BE49-F238E27FC236}">
                <a16:creationId xmlns:a16="http://schemas.microsoft.com/office/drawing/2014/main" id="{E00E1185-C12A-4371-BE3F-6027E7CE27F4}"/>
              </a:ext>
            </a:extLst>
          </p:cNvPr>
          <p:cNvPicPr>
            <a:picLocks noChangeAspect="1"/>
          </p:cNvPicPr>
          <p:nvPr/>
        </p:nvPicPr>
        <p:blipFill>
          <a:blip r:embed="rId2"/>
          <a:stretch>
            <a:fillRect/>
          </a:stretch>
        </p:blipFill>
        <p:spPr>
          <a:xfrm>
            <a:off x="1066800" y="630398"/>
            <a:ext cx="6858000" cy="4068475"/>
          </a:xfrm>
          <a:prstGeom prst="rect">
            <a:avLst/>
          </a:prstGeom>
        </p:spPr>
      </p:pic>
    </p:spTree>
    <p:extLst>
      <p:ext uri="{BB962C8B-B14F-4D97-AF65-F5344CB8AC3E}">
        <p14:creationId xmlns:p14="http://schemas.microsoft.com/office/powerpoint/2010/main" val="1924746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482BF-5618-4F5E-AFF6-BAACF65CDD9D}"/>
              </a:ext>
            </a:extLst>
          </p:cNvPr>
          <p:cNvSpPr>
            <a:spLocks noGrp="1"/>
          </p:cNvSpPr>
          <p:nvPr>
            <p:ph type="title"/>
          </p:nvPr>
        </p:nvSpPr>
        <p:spPr>
          <a:xfrm>
            <a:off x="441197" y="342900"/>
            <a:ext cx="8263890" cy="307777"/>
          </a:xfrm>
        </p:spPr>
        <p:txBody>
          <a:bodyPr/>
          <a:lstStyle/>
          <a:p>
            <a:r>
              <a:rPr lang="en-US" sz="2000" b="1" spc="0" dirty="0">
                <a:latin typeface="+mn-lt"/>
              </a:rPr>
              <a:t>Disclaimer</a:t>
            </a:r>
            <a:endParaRPr lang="en-IN" sz="2000" b="1" spc="0" dirty="0">
              <a:latin typeface="+mn-lt"/>
            </a:endParaRPr>
          </a:p>
        </p:txBody>
      </p:sp>
      <p:sp>
        <p:nvSpPr>
          <p:cNvPr id="8" name="Content Placeholder 7">
            <a:extLst>
              <a:ext uri="{FF2B5EF4-FFF2-40B4-BE49-F238E27FC236}">
                <a16:creationId xmlns:a16="http://schemas.microsoft.com/office/drawing/2014/main" id="{97ACB313-0B2D-4EAD-BC37-31F0FC837EFA}"/>
              </a:ext>
            </a:extLst>
          </p:cNvPr>
          <p:cNvSpPr>
            <a:spLocks noGrp="1"/>
          </p:cNvSpPr>
          <p:nvPr>
            <p:ph type="body" sz="quarter" idx="10"/>
          </p:nvPr>
        </p:nvSpPr>
        <p:spPr>
          <a:xfrm>
            <a:off x="439793" y="1075778"/>
            <a:ext cx="8263890" cy="1648372"/>
          </a:xfrm>
        </p:spPr>
        <p:txBody>
          <a:bodyPr>
            <a:normAutofit/>
          </a:bodyPr>
          <a:lstStyle/>
          <a:p>
            <a:pPr marL="0" indent="0" algn="just">
              <a:buNone/>
            </a:pPr>
            <a:r>
              <a:rPr lang="en-US" sz="1600" dirty="0"/>
              <a:t>The information provided by </a:t>
            </a:r>
            <a:r>
              <a:rPr lang="en-US" sz="1600" dirty="0" err="1"/>
              <a:t>AssitanceRequestApp</a:t>
            </a:r>
            <a:r>
              <a:rPr lang="en-US" sz="1600" dirty="0"/>
              <a:t> of Team </a:t>
            </a:r>
            <a:r>
              <a:rPr lang="en-US" sz="1600" dirty="0" err="1"/>
              <a:t>CloudNimbus</a:t>
            </a:r>
            <a:r>
              <a:rPr lang="en-US" sz="1600" dirty="0"/>
              <a:t> is for general information purposes only. All information on the application is provided in good faith however we make no representation or warranty of any kind, express or implied, regarding the accuracy, adequacy, validity, reliability, availability or completeness of any information on the application.</a:t>
            </a:r>
          </a:p>
        </p:txBody>
      </p:sp>
    </p:spTree>
    <p:extLst>
      <p:ext uri="{BB962C8B-B14F-4D97-AF65-F5344CB8AC3E}">
        <p14:creationId xmlns:p14="http://schemas.microsoft.com/office/powerpoint/2010/main" val="28932567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8CDE-7B75-4FDD-A2BE-AF1A67BF8D4B}"/>
              </a:ext>
            </a:extLst>
          </p:cNvPr>
          <p:cNvSpPr>
            <a:spLocks noGrp="1"/>
          </p:cNvSpPr>
          <p:nvPr>
            <p:ph type="title"/>
          </p:nvPr>
        </p:nvSpPr>
        <p:spPr>
          <a:xfrm>
            <a:off x="440055" y="116100"/>
            <a:ext cx="8263890" cy="415499"/>
          </a:xfrm>
        </p:spPr>
        <p:txBody>
          <a:bodyPr/>
          <a:lstStyle/>
          <a:p>
            <a:r>
              <a:rPr lang="en-US" dirty="0"/>
              <a:t>Sample Execution Flow – Request Detail Page</a:t>
            </a:r>
            <a:endParaRPr lang="en-IN" dirty="0"/>
          </a:p>
        </p:txBody>
      </p:sp>
      <p:pic>
        <p:nvPicPr>
          <p:cNvPr id="5" name="Picture 4">
            <a:extLst>
              <a:ext uri="{FF2B5EF4-FFF2-40B4-BE49-F238E27FC236}">
                <a16:creationId xmlns:a16="http://schemas.microsoft.com/office/drawing/2014/main" id="{531EC9EA-CAD7-4347-A9B5-1AD976AC7BD8}"/>
              </a:ext>
            </a:extLst>
          </p:cNvPr>
          <p:cNvPicPr>
            <a:picLocks noChangeAspect="1"/>
          </p:cNvPicPr>
          <p:nvPr/>
        </p:nvPicPr>
        <p:blipFill>
          <a:blip r:embed="rId2"/>
          <a:stretch>
            <a:fillRect/>
          </a:stretch>
        </p:blipFill>
        <p:spPr>
          <a:xfrm>
            <a:off x="1371600" y="742951"/>
            <a:ext cx="6095999" cy="4235532"/>
          </a:xfrm>
          <a:prstGeom prst="rect">
            <a:avLst/>
          </a:prstGeom>
        </p:spPr>
      </p:pic>
    </p:spTree>
    <p:extLst>
      <p:ext uri="{BB962C8B-B14F-4D97-AF65-F5344CB8AC3E}">
        <p14:creationId xmlns:p14="http://schemas.microsoft.com/office/powerpoint/2010/main" val="37220212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152A5-643C-4F27-8EDF-DA75E725028E}"/>
              </a:ext>
            </a:extLst>
          </p:cNvPr>
          <p:cNvSpPr>
            <a:spLocks noGrp="1"/>
          </p:cNvSpPr>
          <p:nvPr>
            <p:ph type="title"/>
          </p:nvPr>
        </p:nvSpPr>
        <p:spPr/>
        <p:txBody>
          <a:bodyPr/>
          <a:lstStyle/>
          <a:p>
            <a:r>
              <a:rPr lang="en-US" dirty="0"/>
              <a:t>Next Steps / Future Roadmap</a:t>
            </a:r>
          </a:p>
        </p:txBody>
      </p:sp>
      <p:sp>
        <p:nvSpPr>
          <p:cNvPr id="4" name="Rectangle 3"/>
          <p:cNvSpPr/>
          <p:nvPr/>
        </p:nvSpPr>
        <p:spPr>
          <a:xfrm>
            <a:off x="469772" y="971550"/>
            <a:ext cx="6096000" cy="1905000"/>
          </a:xfrm>
          <a:prstGeom prst="rect">
            <a:avLst/>
          </a:prstGeom>
          <a:noFill/>
        </p:spPr>
        <p:txBody>
          <a:bodyPr/>
          <a:lstStyle/>
          <a:p>
            <a:pPr marL="285750" lvl="0" indent="-285750">
              <a:buFont typeface="Arial" panose="020B0604020202020204" pitchFamily="34" charset="0"/>
              <a:buChar char="•"/>
            </a:pPr>
            <a:r>
              <a:rPr lang="en-IN" sz="1600" dirty="0"/>
              <a:t>Resolution Comments Format output</a:t>
            </a:r>
          </a:p>
          <a:p>
            <a:pPr marL="285750" lvl="0" indent="-285750">
              <a:buFont typeface="Arial" panose="020B0604020202020204" pitchFamily="34" charset="0"/>
              <a:buChar char="•"/>
            </a:pPr>
            <a:r>
              <a:rPr lang="en-IN" sz="1600" dirty="0"/>
              <a:t>File Upload Request</a:t>
            </a:r>
          </a:p>
          <a:p>
            <a:pPr marL="285750" lvl="0" indent="-285750">
              <a:buFont typeface="Arial" panose="020B0604020202020204" pitchFamily="34" charset="0"/>
              <a:buChar char="•"/>
            </a:pPr>
            <a:r>
              <a:rPr lang="en-IN" sz="1600" dirty="0"/>
              <a:t>Email Trigger Request</a:t>
            </a:r>
          </a:p>
          <a:p>
            <a:pPr marL="285750" lvl="0" indent="-285750">
              <a:buFont typeface="Arial" panose="020B0604020202020204" pitchFamily="34" charset="0"/>
              <a:buChar char="•"/>
            </a:pPr>
            <a:r>
              <a:rPr lang="en-IN" sz="1600" dirty="0"/>
              <a:t>Speech Recognition</a:t>
            </a:r>
          </a:p>
          <a:p>
            <a:pPr marL="285750" lvl="0" indent="-285750">
              <a:buFont typeface="Arial" panose="020B0604020202020204" pitchFamily="34" charset="0"/>
              <a:buChar char="•"/>
            </a:pPr>
            <a:r>
              <a:rPr lang="en-IN" sz="1600" dirty="0"/>
              <a:t>Report Export in various file format (PDF, XLSX, CSV)</a:t>
            </a:r>
          </a:p>
          <a:p>
            <a:pPr marL="285750" lvl="0" indent="-285750">
              <a:buFont typeface="Arial" panose="020B0604020202020204" pitchFamily="34" charset="0"/>
              <a:buChar char="•"/>
            </a:pPr>
            <a:r>
              <a:rPr lang="en-IN" sz="1600" dirty="0"/>
              <a:t>Automatic Request assignment to users</a:t>
            </a:r>
          </a:p>
          <a:p>
            <a:pPr marL="285750" lvl="0" indent="-285750">
              <a:buFont typeface="Arial" panose="020B0604020202020204" pitchFamily="34" charset="0"/>
              <a:buChar char="•"/>
            </a:pPr>
            <a:r>
              <a:rPr lang="en-IN" sz="1600" dirty="0"/>
              <a:t>Enrichment of UI Design</a:t>
            </a:r>
            <a:endParaRPr lang="en-US" sz="1600" dirty="0"/>
          </a:p>
          <a:p>
            <a:pPr lvl="1">
              <a:buChar char="•"/>
            </a:pPr>
            <a:endParaRPr lang="en-US" sz="1600" dirty="0"/>
          </a:p>
          <a:p>
            <a:pPr lvl="1">
              <a:buChar char="•"/>
            </a:pPr>
            <a:endParaRPr lang="en-US" sz="1600" dirty="0"/>
          </a:p>
        </p:txBody>
      </p:sp>
    </p:spTree>
    <p:extLst>
      <p:ext uri="{BB962C8B-B14F-4D97-AF65-F5344CB8AC3E}">
        <p14:creationId xmlns:p14="http://schemas.microsoft.com/office/powerpoint/2010/main" val="794675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Autofit/>
          </a:bodyPr>
          <a:lstStyle/>
          <a:p>
            <a:pPr algn="ctr"/>
            <a:r>
              <a:rPr lang="en-US" sz="2400" dirty="0">
                <a:solidFill>
                  <a:schemeClr val="tx1"/>
                </a:solidFill>
              </a:rPr>
              <a:t>Thank You</a:t>
            </a:r>
          </a:p>
        </p:txBody>
      </p:sp>
    </p:spTree>
    <p:extLst>
      <p:ext uri="{BB962C8B-B14F-4D97-AF65-F5344CB8AC3E}">
        <p14:creationId xmlns:p14="http://schemas.microsoft.com/office/powerpoint/2010/main" val="3004539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 Placeholder 1"/>
          <p:cNvSpPr>
            <a:spLocks noGrp="1"/>
          </p:cNvSpPr>
          <p:nvPr>
            <p:ph type="title"/>
          </p:nvPr>
        </p:nvSpPr>
        <p:spPr>
          <a:prstGeom prst="rect">
            <a:avLst/>
          </a:prstGeom>
        </p:spPr>
        <p:txBody>
          <a:bodyPr wrap="square" anchor="t">
            <a:normAutofit/>
          </a:bodyPr>
          <a:lstStyle/>
          <a:p>
            <a:r>
              <a:rPr lang="en-US" dirty="0"/>
              <a:t>Introduction of the Team with Pictures</a:t>
            </a:r>
          </a:p>
        </p:txBody>
      </p:sp>
      <p:sp>
        <p:nvSpPr>
          <p:cNvPr id="32" name="Text Placeholder 31">
            <a:extLst>
              <a:ext uri="{FF2B5EF4-FFF2-40B4-BE49-F238E27FC236}">
                <a16:creationId xmlns:a16="http://schemas.microsoft.com/office/drawing/2014/main" id="{B175ED5A-B486-41C9-B0CC-EB71E0E9F214}"/>
              </a:ext>
            </a:extLst>
          </p:cNvPr>
          <p:cNvSpPr>
            <a:spLocks noGrp="1"/>
          </p:cNvSpPr>
          <p:nvPr>
            <p:ph type="body" sz="quarter" idx="16"/>
          </p:nvPr>
        </p:nvSpPr>
        <p:spPr>
          <a:xfrm>
            <a:off x="3962400" y="2593007"/>
            <a:ext cx="3159143" cy="600164"/>
          </a:xfrm>
        </p:spPr>
        <p:txBody>
          <a:bodyPr/>
          <a:lstStyle/>
          <a:p>
            <a:r>
              <a:rPr lang="en-US" b="1" dirty="0"/>
              <a:t>Muthu Kumara Mani</a:t>
            </a:r>
          </a:p>
          <a:p>
            <a:r>
              <a:rPr lang="en-US" sz="1200" dirty="0"/>
              <a:t>An avid .NET programmer with over 12+ years of experience in Microsoft Technologies </a:t>
            </a:r>
            <a:endParaRPr lang="en-IN" sz="1200" dirty="0"/>
          </a:p>
        </p:txBody>
      </p:sp>
      <p:sp>
        <p:nvSpPr>
          <p:cNvPr id="33" name="Text Placeholder 32">
            <a:extLst>
              <a:ext uri="{FF2B5EF4-FFF2-40B4-BE49-F238E27FC236}">
                <a16:creationId xmlns:a16="http://schemas.microsoft.com/office/drawing/2014/main" id="{42721D8E-FED1-4E88-8B75-65036309A03B}"/>
              </a:ext>
            </a:extLst>
          </p:cNvPr>
          <p:cNvSpPr>
            <a:spLocks noGrp="1"/>
          </p:cNvSpPr>
          <p:nvPr>
            <p:ph type="body" sz="quarter" idx="17"/>
          </p:nvPr>
        </p:nvSpPr>
        <p:spPr>
          <a:xfrm>
            <a:off x="4620919" y="4015770"/>
            <a:ext cx="3048000" cy="784830"/>
          </a:xfrm>
        </p:spPr>
        <p:txBody>
          <a:bodyPr/>
          <a:lstStyle/>
          <a:p>
            <a:r>
              <a:rPr lang="en-US" b="1" dirty="0" err="1"/>
              <a:t>Sanmuganathan</a:t>
            </a:r>
            <a:endParaRPr lang="en-US" b="1" dirty="0"/>
          </a:p>
          <a:p>
            <a:r>
              <a:rPr lang="en-US" sz="1200" dirty="0"/>
              <a:t>A consummate .NET developer with over 6+ years of experience. Newbie to Microsoft Azure and curious about Cloud computing</a:t>
            </a:r>
            <a:endParaRPr lang="en-IN" sz="1200" dirty="0"/>
          </a:p>
        </p:txBody>
      </p:sp>
      <p:sp>
        <p:nvSpPr>
          <p:cNvPr id="34" name="Text Placeholder 33">
            <a:extLst>
              <a:ext uri="{FF2B5EF4-FFF2-40B4-BE49-F238E27FC236}">
                <a16:creationId xmlns:a16="http://schemas.microsoft.com/office/drawing/2014/main" id="{C6A78B12-5784-4F6F-A835-0B3FC0EA4665}"/>
              </a:ext>
            </a:extLst>
          </p:cNvPr>
          <p:cNvSpPr>
            <a:spLocks noGrp="1"/>
          </p:cNvSpPr>
          <p:nvPr>
            <p:ph type="body" sz="quarter" idx="18"/>
          </p:nvPr>
        </p:nvSpPr>
        <p:spPr>
          <a:xfrm>
            <a:off x="1241407" y="4096911"/>
            <a:ext cx="3159143" cy="600164"/>
          </a:xfrm>
        </p:spPr>
        <p:txBody>
          <a:bodyPr/>
          <a:lstStyle/>
          <a:p>
            <a:r>
              <a:rPr lang="en-US" b="1" dirty="0"/>
              <a:t>Prasanna Venkatesan</a:t>
            </a:r>
          </a:p>
          <a:p>
            <a:r>
              <a:rPr lang="en-US" sz="1200" dirty="0"/>
              <a:t>An adept Java Web Developer with over 3+ years of experience in Spring MVC and J2EE</a:t>
            </a:r>
            <a:endParaRPr lang="en-IN" sz="1200" dirty="0"/>
          </a:p>
        </p:txBody>
      </p:sp>
      <p:sp>
        <p:nvSpPr>
          <p:cNvPr id="36" name="Text Placeholder 35">
            <a:extLst>
              <a:ext uri="{FF2B5EF4-FFF2-40B4-BE49-F238E27FC236}">
                <a16:creationId xmlns:a16="http://schemas.microsoft.com/office/drawing/2014/main" id="{6F5C8BA9-326A-40A3-9D31-FEEF796545FD}"/>
              </a:ext>
            </a:extLst>
          </p:cNvPr>
          <p:cNvSpPr>
            <a:spLocks noGrp="1"/>
          </p:cNvSpPr>
          <p:nvPr>
            <p:ph type="body" sz="quarter" idx="20"/>
          </p:nvPr>
        </p:nvSpPr>
        <p:spPr>
          <a:xfrm>
            <a:off x="1279310" y="1115480"/>
            <a:ext cx="2683090" cy="600164"/>
          </a:xfrm>
        </p:spPr>
        <p:txBody>
          <a:bodyPr/>
          <a:lstStyle/>
          <a:p>
            <a:r>
              <a:rPr lang="en-US" b="1" dirty="0"/>
              <a:t>Chandrasekaran</a:t>
            </a:r>
          </a:p>
          <a:p>
            <a:r>
              <a:rPr lang="en-US" sz="1200" dirty="0"/>
              <a:t>An adroit manager with over 15+ years of experience in Java frameworks</a:t>
            </a:r>
            <a:endParaRPr lang="en-IN" sz="1200" dirty="0"/>
          </a:p>
        </p:txBody>
      </p:sp>
      <p:pic>
        <p:nvPicPr>
          <p:cNvPr id="39" name="Picture 38">
            <a:extLst>
              <a:ext uri="{FF2B5EF4-FFF2-40B4-BE49-F238E27FC236}">
                <a16:creationId xmlns:a16="http://schemas.microsoft.com/office/drawing/2014/main" id="{66BB78EE-EC75-4880-9867-A727BE8645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666" y="732396"/>
            <a:ext cx="952500" cy="1143000"/>
          </a:xfrm>
          <a:prstGeom prst="rect">
            <a:avLst/>
          </a:prstGeom>
        </p:spPr>
      </p:pic>
      <p:pic>
        <p:nvPicPr>
          <p:cNvPr id="41" name="Picture 40">
            <a:extLst>
              <a:ext uri="{FF2B5EF4-FFF2-40B4-BE49-F238E27FC236}">
                <a16:creationId xmlns:a16="http://schemas.microsoft.com/office/drawing/2014/main" id="{F0CBB06D-85BA-497C-9D82-B8900C1220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175" y="839932"/>
            <a:ext cx="1028700" cy="1179368"/>
          </a:xfrm>
          <a:prstGeom prst="rect">
            <a:avLst/>
          </a:prstGeom>
        </p:spPr>
      </p:pic>
      <p:pic>
        <p:nvPicPr>
          <p:cNvPr id="43" name="Picture 42">
            <a:extLst>
              <a:ext uri="{FF2B5EF4-FFF2-40B4-BE49-F238E27FC236}">
                <a16:creationId xmlns:a16="http://schemas.microsoft.com/office/drawing/2014/main" id="{200C2A25-1B07-4B11-931D-51E73105AA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3200" y="2283125"/>
            <a:ext cx="952500" cy="1144732"/>
          </a:xfrm>
          <a:prstGeom prst="rect">
            <a:avLst/>
          </a:prstGeom>
        </p:spPr>
      </p:pic>
      <p:pic>
        <p:nvPicPr>
          <p:cNvPr id="45" name="Picture 44">
            <a:extLst>
              <a:ext uri="{FF2B5EF4-FFF2-40B4-BE49-F238E27FC236}">
                <a16:creationId xmlns:a16="http://schemas.microsoft.com/office/drawing/2014/main" id="{1644F71C-9E32-46FE-BC92-32131304D1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854" y="3562350"/>
            <a:ext cx="999259" cy="1167246"/>
          </a:xfrm>
          <a:prstGeom prst="rect">
            <a:avLst/>
          </a:prstGeom>
        </p:spPr>
      </p:pic>
      <p:pic>
        <p:nvPicPr>
          <p:cNvPr id="46" name="Picture 45">
            <a:extLst>
              <a:ext uri="{FF2B5EF4-FFF2-40B4-BE49-F238E27FC236}">
                <a16:creationId xmlns:a16="http://schemas.microsoft.com/office/drawing/2014/main" id="{190473F8-3B31-4525-BD4C-726B72608800}"/>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076" t="1" r="23077" b="-1982"/>
          <a:stretch/>
        </p:blipFill>
        <p:spPr>
          <a:xfrm>
            <a:off x="7898666" y="3619500"/>
            <a:ext cx="1040855" cy="1181100"/>
          </a:xfrm>
          <a:prstGeom prst="rect">
            <a:avLst/>
          </a:prstGeom>
        </p:spPr>
      </p:pic>
      <p:sp>
        <p:nvSpPr>
          <p:cNvPr id="47" name="Text Placeholder 35">
            <a:extLst>
              <a:ext uri="{FF2B5EF4-FFF2-40B4-BE49-F238E27FC236}">
                <a16:creationId xmlns:a16="http://schemas.microsoft.com/office/drawing/2014/main" id="{E1C560D2-73AD-4774-858B-3E7EFAEEDFF3}"/>
              </a:ext>
            </a:extLst>
          </p:cNvPr>
          <p:cNvSpPr txBox="1">
            <a:spLocks/>
          </p:cNvSpPr>
          <p:nvPr/>
        </p:nvSpPr>
        <p:spPr>
          <a:xfrm>
            <a:off x="5238750" y="1129874"/>
            <a:ext cx="2618991" cy="784830"/>
          </a:xfrm>
          <a:prstGeom prst="rect">
            <a:avLst/>
          </a:prstGeom>
        </p:spPr>
        <p:txBody>
          <a:bodyPr vert="horz" wrap="square" lIns="0" tIns="0" rIns="0" bIns="0" rtlCol="0">
            <a:spAutoFit/>
          </a:bodyPr>
          <a:lstStyle>
            <a:lvl1pPr marL="0" marR="0" indent="0" algn="ctr" defTabSz="699557" rtl="0" eaLnBrk="1" fontAlgn="auto" latinLnBrk="0" hangingPunct="1">
              <a:lnSpc>
                <a:spcPct val="100000"/>
              </a:lnSpc>
              <a:spcBef>
                <a:spcPts val="0"/>
              </a:spcBef>
              <a:spcAft>
                <a:spcPts val="0"/>
              </a:spcAft>
              <a:buClrTx/>
              <a:buSzPct val="90000"/>
              <a:buFont typeface="Wingdings" panose="05000000000000000000" pitchFamily="2" charset="2"/>
              <a:buNone/>
              <a:tabLst/>
              <a:defRPr sz="15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b="1" dirty="0"/>
              <a:t>Balamurugan</a:t>
            </a:r>
          </a:p>
          <a:p>
            <a:r>
              <a:rPr lang="en-US" sz="1200" dirty="0"/>
              <a:t>A proficient technical architect with over 20+ years of experience in diverse technologies</a:t>
            </a:r>
            <a:endParaRPr lang="en-IN" sz="1200" dirty="0"/>
          </a:p>
        </p:txBody>
      </p:sp>
    </p:spTree>
    <p:custDataLst>
      <p:tags r:id="rId1"/>
    </p:custDataLst>
    <p:extLst>
      <p:ext uri="{BB962C8B-B14F-4D97-AF65-F5344CB8AC3E}">
        <p14:creationId xmlns:p14="http://schemas.microsoft.com/office/powerpoint/2010/main" val="832246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57200" y="877006"/>
            <a:ext cx="8305800" cy="1323439"/>
          </a:xfrm>
          <a:prstGeom prst="rect">
            <a:avLst/>
          </a:prstGeom>
          <a:noFill/>
          <a:ln w="3175">
            <a:solidFill>
              <a:srgbClr val="92D050"/>
            </a:solidFill>
          </a:ln>
        </p:spPr>
        <p:txBody>
          <a:bodyPr wrap="square" rtlCol="0" anchor="t">
            <a:spAutoFit/>
          </a:bodyPr>
          <a:lstStyle/>
          <a:p>
            <a:r>
              <a:rPr lang="en-US" sz="1600" b="1" dirty="0"/>
              <a:t>VM Details</a:t>
            </a:r>
          </a:p>
          <a:p>
            <a:endParaRPr lang="en-US" sz="1600" dirty="0"/>
          </a:p>
          <a:p>
            <a:pPr marL="171450" indent="-171450">
              <a:buFont typeface="Wingdings" panose="05000000000000000000" pitchFamily="2" charset="2"/>
              <a:buChar char="ü"/>
            </a:pPr>
            <a:r>
              <a:rPr lang="en-US" sz="1200" dirty="0"/>
              <a:t>IP : </a:t>
            </a:r>
            <a:r>
              <a:rPr lang="en-US" sz="1200" dirty="0" smtClean="0"/>
              <a:t>70.37.91.107</a:t>
            </a:r>
            <a:endParaRPr lang="en-US" sz="1200" dirty="0"/>
          </a:p>
          <a:p>
            <a:pPr marL="171450" indent="-171450">
              <a:buFont typeface="Wingdings" panose="05000000000000000000" pitchFamily="2" charset="2"/>
              <a:buChar char="ü"/>
            </a:pPr>
            <a:r>
              <a:rPr lang="en-US" sz="1200" dirty="0"/>
              <a:t>User Id : </a:t>
            </a:r>
            <a:r>
              <a:rPr lang="en-IN" sz="1200" dirty="0"/>
              <a:t>mkmanibose.s@gmail.com </a:t>
            </a:r>
          </a:p>
          <a:p>
            <a:pPr marL="171450" indent="-171450">
              <a:buFont typeface="Wingdings" panose="05000000000000000000" pitchFamily="2" charset="2"/>
              <a:buChar char="ü"/>
            </a:pPr>
            <a:r>
              <a:rPr lang="en-US" sz="1200" dirty="0"/>
              <a:t>Password : </a:t>
            </a:r>
            <a:r>
              <a:rPr lang="en-US" sz="1200" dirty="0" smtClean="0"/>
              <a:t>Mar@2020</a:t>
            </a:r>
          </a:p>
          <a:p>
            <a:r>
              <a:rPr lang="en-US" sz="1000" b="1" dirty="0" smtClean="0"/>
              <a:t>NOTE: We didn't use VM machine </a:t>
            </a:r>
            <a:r>
              <a:rPr lang="en-US" sz="1000" b="1" dirty="0" err="1" smtClean="0"/>
              <a:t>boz</a:t>
            </a:r>
            <a:r>
              <a:rPr lang="en-US" sz="1000" b="1" dirty="0" smtClean="0"/>
              <a:t> </a:t>
            </a:r>
            <a:r>
              <a:rPr lang="en-US" sz="1000" b="1" dirty="0" smtClean="0"/>
              <a:t>we used .NET Core 3.1 where </a:t>
            </a:r>
            <a:r>
              <a:rPr lang="en-US" sz="1000" b="1" dirty="0" smtClean="0"/>
              <a:t>as Visual Studio 2017 installed in VM </a:t>
            </a:r>
            <a:r>
              <a:rPr lang="en-US" sz="1000" b="1" dirty="0"/>
              <a:t>machine</a:t>
            </a:r>
            <a:r>
              <a:rPr lang="en-US" sz="1000" b="1" dirty="0" smtClean="0"/>
              <a:t>  </a:t>
            </a:r>
            <a:endParaRPr lang="en-US" sz="1000" b="1" dirty="0"/>
          </a:p>
        </p:txBody>
      </p:sp>
      <p:sp>
        <p:nvSpPr>
          <p:cNvPr id="8" name="TextBox 7"/>
          <p:cNvSpPr txBox="1"/>
          <p:nvPr/>
        </p:nvSpPr>
        <p:spPr>
          <a:xfrm>
            <a:off x="457200" y="2138465"/>
            <a:ext cx="8305800" cy="2185214"/>
          </a:xfrm>
          <a:prstGeom prst="rect">
            <a:avLst/>
          </a:prstGeom>
          <a:noFill/>
          <a:ln w="3175">
            <a:solidFill>
              <a:schemeClr val="tx1"/>
            </a:solidFill>
          </a:ln>
        </p:spPr>
        <p:txBody>
          <a:bodyPr wrap="square" rtlCol="0">
            <a:spAutoFit/>
          </a:bodyPr>
          <a:lstStyle/>
          <a:p>
            <a:r>
              <a:rPr lang="en-US" sz="1600" b="1" dirty="0"/>
              <a:t>How to Execute the Code (Steps)</a:t>
            </a:r>
          </a:p>
          <a:p>
            <a:pPr marL="171450" indent="-171450">
              <a:buFont typeface="Arial" panose="020B0604020202020204" pitchFamily="34" charset="0"/>
              <a:buChar char="•"/>
            </a:pPr>
            <a:r>
              <a:rPr lang="en-US" sz="1200" dirty="0" smtClean="0"/>
              <a:t>Navigate </a:t>
            </a:r>
            <a:r>
              <a:rPr lang="en-US" sz="1200" dirty="0"/>
              <a:t>to the following URL</a:t>
            </a:r>
          </a:p>
          <a:p>
            <a:pPr lvl="1"/>
            <a:r>
              <a:rPr lang="en-IN" sz="1200" dirty="0">
                <a:hlinkClick r:id="rId2"/>
              </a:rPr>
              <a:t>https://assistancerequestapp.azurewebsites.net/</a:t>
            </a:r>
            <a:endParaRPr lang="en-IN" sz="1200" dirty="0"/>
          </a:p>
          <a:p>
            <a:pPr marL="171450" indent="-171450">
              <a:buFont typeface="Arial" panose="020B0604020202020204" pitchFamily="34" charset="0"/>
              <a:buChar char="•"/>
            </a:pPr>
            <a:r>
              <a:rPr lang="en-IN" sz="1200" dirty="0"/>
              <a:t>Click on the Home page to view the Dashboard page containing various request status and graph</a:t>
            </a:r>
          </a:p>
          <a:p>
            <a:pPr marL="171450" indent="-171450">
              <a:buFont typeface="Arial" panose="020B0604020202020204" pitchFamily="34" charset="0"/>
              <a:buChar char="•"/>
            </a:pPr>
            <a:r>
              <a:rPr lang="en-IN" sz="1200" dirty="0"/>
              <a:t>Click on Request page to Create/View requests</a:t>
            </a:r>
          </a:p>
          <a:p>
            <a:pPr marL="171450" indent="-171450">
              <a:buFont typeface="Arial" panose="020B0604020202020204" pitchFamily="34" charset="0"/>
              <a:buChar char="•"/>
            </a:pPr>
            <a:r>
              <a:rPr lang="en-IN" sz="1200" dirty="0"/>
              <a:t>Click on the Chat Icon to open chatbot</a:t>
            </a:r>
          </a:p>
          <a:p>
            <a:pPr marL="171450" indent="-171450">
              <a:buFont typeface="Arial" panose="020B0604020202020204" pitchFamily="34" charset="0"/>
              <a:buChar char="•"/>
            </a:pPr>
            <a:r>
              <a:rPr lang="en-IN" sz="1200" dirty="0"/>
              <a:t>Type a query to get your clarifications addressed from the Azure </a:t>
            </a:r>
            <a:r>
              <a:rPr lang="en-IN" sz="1200" dirty="0" err="1" smtClean="0"/>
              <a:t>chatbot</a:t>
            </a:r>
            <a:endParaRPr lang="en-IN" sz="1200" dirty="0" smtClean="0"/>
          </a:p>
          <a:p>
            <a:pPr marL="171450" indent="-171450">
              <a:buFont typeface="Arial" panose="020B0604020202020204" pitchFamily="34" charset="0"/>
              <a:buChar char="•"/>
            </a:pPr>
            <a:r>
              <a:rPr lang="en-IN" sz="1200" dirty="0" smtClean="0"/>
              <a:t>Source code in </a:t>
            </a:r>
            <a:r>
              <a:rPr lang="en-IN" sz="1200" dirty="0" err="1" smtClean="0"/>
              <a:t>Github</a:t>
            </a:r>
            <a:r>
              <a:rPr lang="en-IN" sz="1200" dirty="0" smtClean="0"/>
              <a:t> URL </a:t>
            </a:r>
            <a:r>
              <a:rPr lang="en-IN" sz="1200" dirty="0" smtClean="0">
                <a:hlinkClick r:id="rId3"/>
              </a:rPr>
              <a:t>https</a:t>
            </a:r>
            <a:r>
              <a:rPr lang="en-IN" sz="1200" dirty="0">
                <a:hlinkClick r:id="rId3"/>
              </a:rPr>
              <a:t>://</a:t>
            </a:r>
            <a:r>
              <a:rPr lang="en-IN" sz="1200" dirty="0" smtClean="0">
                <a:hlinkClick r:id="rId3"/>
              </a:rPr>
              <a:t>github.com/mkmanibose/AssistanceRequestApp</a:t>
            </a:r>
            <a:endParaRPr lang="en-IN" sz="1200" dirty="0" smtClean="0"/>
          </a:p>
          <a:p>
            <a:pPr marL="171450" indent="-171450">
              <a:buFont typeface="Arial" panose="020B0604020202020204" pitchFamily="34" charset="0"/>
              <a:buChar char="•"/>
            </a:pPr>
            <a:r>
              <a:rPr lang="en-IN" sz="1200" dirty="0" smtClean="0"/>
              <a:t>Open code in Visual Studio 2019 (</a:t>
            </a:r>
            <a:r>
              <a:rPr lang="en-IN" sz="1200" dirty="0" err="1" smtClean="0"/>
              <a:t>boz</a:t>
            </a:r>
            <a:r>
              <a:rPr lang="en-IN" sz="1200" dirty="0" smtClean="0"/>
              <a:t> .NET Core 3.1)</a:t>
            </a:r>
          </a:p>
          <a:p>
            <a:pPr marL="171450" indent="-171450">
              <a:buFont typeface="Arial" panose="020B0604020202020204" pitchFamily="34" charset="0"/>
              <a:buChar char="•"/>
            </a:pPr>
            <a:r>
              <a:rPr lang="en-IN" sz="1200" dirty="0" smtClean="0"/>
              <a:t>Check the SQL Server Database Connection</a:t>
            </a:r>
          </a:p>
          <a:p>
            <a:pPr marL="171450" indent="-171450">
              <a:buFont typeface="Arial" panose="020B0604020202020204" pitchFamily="34" charset="0"/>
              <a:buChar char="•"/>
            </a:pPr>
            <a:r>
              <a:rPr lang="en-IN" sz="1200" dirty="0" smtClean="0"/>
              <a:t>Run the application in Visual studio </a:t>
            </a:r>
            <a:r>
              <a:rPr lang="en-IN" sz="1200" dirty="0" smtClean="0"/>
              <a:t>editor itself</a:t>
            </a:r>
            <a:endParaRPr lang="en-US" sz="1200" dirty="0"/>
          </a:p>
        </p:txBody>
      </p:sp>
      <p:sp>
        <p:nvSpPr>
          <p:cNvPr id="11" name="Title 4"/>
          <p:cNvSpPr txBox="1">
            <a:spLocks/>
          </p:cNvSpPr>
          <p:nvPr/>
        </p:nvSpPr>
        <p:spPr>
          <a:xfrm>
            <a:off x="381000" y="268892"/>
            <a:ext cx="7467600" cy="493983"/>
          </a:xfrm>
          <a:prstGeom prst="rect">
            <a:avLst/>
          </a:prstGeom>
        </p:spPr>
        <p:txBody>
          <a:bodyPr>
            <a:normAutofit/>
          </a:bodyPr>
          <a:lstStyle>
            <a:lvl1pPr algn="l" defTabSz="457200" rtl="0" eaLnBrk="1" latinLnBrk="0" hangingPunct="1">
              <a:spcBef>
                <a:spcPct val="0"/>
              </a:spcBef>
              <a:buNone/>
              <a:defRPr sz="2000" b="1" kern="1200">
                <a:solidFill>
                  <a:schemeClr val="bg1"/>
                </a:solidFill>
                <a:latin typeface="+mj-lt"/>
                <a:ea typeface="+mj-ea"/>
                <a:cs typeface="+mj-cs"/>
              </a:defRPr>
            </a:lvl1pPr>
          </a:lstStyle>
          <a:p>
            <a:r>
              <a:rPr lang="en-US" sz="1600" dirty="0">
                <a:solidFill>
                  <a:schemeClr val="tx1"/>
                </a:solidFill>
              </a:rPr>
              <a:t>VM Details &amp; Instructions to execute code</a:t>
            </a:r>
          </a:p>
        </p:txBody>
      </p:sp>
    </p:spTree>
    <p:extLst>
      <p:ext uri="{BB962C8B-B14F-4D97-AF65-F5344CB8AC3E}">
        <p14:creationId xmlns:p14="http://schemas.microsoft.com/office/powerpoint/2010/main" val="21361871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3E3A-551E-4F4C-BD6A-FABB717E7E98}"/>
              </a:ext>
            </a:extLst>
          </p:cNvPr>
          <p:cNvSpPr>
            <a:spLocks noGrp="1"/>
          </p:cNvSpPr>
          <p:nvPr>
            <p:ph type="title"/>
          </p:nvPr>
        </p:nvSpPr>
        <p:spPr/>
        <p:txBody>
          <a:bodyPr/>
          <a:lstStyle/>
          <a:p>
            <a:r>
              <a:rPr lang="en-US" dirty="0"/>
              <a:t>Executive Summary</a:t>
            </a:r>
          </a:p>
        </p:txBody>
      </p:sp>
      <p:sp>
        <p:nvSpPr>
          <p:cNvPr id="3" name="Text Placeholder 2">
            <a:extLst>
              <a:ext uri="{FF2B5EF4-FFF2-40B4-BE49-F238E27FC236}">
                <a16:creationId xmlns:a16="http://schemas.microsoft.com/office/drawing/2014/main" id="{A8EBCB5A-68C3-4EFF-B12F-7E8805E9E3A8}"/>
              </a:ext>
            </a:extLst>
          </p:cNvPr>
          <p:cNvSpPr>
            <a:spLocks noGrp="1"/>
          </p:cNvSpPr>
          <p:nvPr>
            <p:ph type="body" sz="quarter" idx="10"/>
          </p:nvPr>
        </p:nvSpPr>
        <p:spPr>
          <a:xfrm>
            <a:off x="439793" y="1075778"/>
            <a:ext cx="8263890" cy="1526572"/>
          </a:xfrm>
        </p:spPr>
        <p:txBody>
          <a:bodyPr/>
          <a:lstStyle/>
          <a:p>
            <a:pPr algn="just"/>
            <a:r>
              <a:rPr lang="en-US" sz="1600" dirty="0"/>
              <a:t>We have developed an automated chatbot that interacts with the user and gets the initial understanding about the requirements of the user. </a:t>
            </a:r>
          </a:p>
          <a:p>
            <a:pPr algn="just"/>
            <a:r>
              <a:rPr lang="en-US" sz="1600" dirty="0"/>
              <a:t>Answers for elementary questions are fed in the chat bot. If the user’s condition is not met even after the initial answers provided by the chatbot, it automatically redirects the user to the ticket creation page wherein the user can create a ticket and get it resolved by a developer or support representative and track its closure.</a:t>
            </a:r>
            <a:endParaRPr lang="en-IN" sz="1600" dirty="0"/>
          </a:p>
        </p:txBody>
      </p:sp>
    </p:spTree>
    <p:extLst>
      <p:ext uri="{BB962C8B-B14F-4D97-AF65-F5344CB8AC3E}">
        <p14:creationId xmlns:p14="http://schemas.microsoft.com/office/powerpoint/2010/main" val="4378529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88D2-4ED3-4A14-87C5-99493D226FF8}"/>
              </a:ext>
            </a:extLst>
          </p:cNvPr>
          <p:cNvSpPr>
            <a:spLocks noGrp="1"/>
          </p:cNvSpPr>
          <p:nvPr>
            <p:ph type="title"/>
          </p:nvPr>
        </p:nvSpPr>
        <p:spPr>
          <a:prstGeom prst="rect">
            <a:avLst/>
          </a:prstGeom>
        </p:spPr>
        <p:txBody>
          <a:bodyPr wrap="square" anchor="t">
            <a:normAutofit/>
          </a:bodyPr>
          <a:lstStyle/>
          <a:p>
            <a:r>
              <a:rPr lang="en-US" dirty="0"/>
              <a:t>Use Case / Idea</a:t>
            </a:r>
          </a:p>
        </p:txBody>
      </p:sp>
      <p:sp>
        <p:nvSpPr>
          <p:cNvPr id="4" name="Text Placeholder 3">
            <a:extLst>
              <a:ext uri="{FF2B5EF4-FFF2-40B4-BE49-F238E27FC236}">
                <a16:creationId xmlns:a16="http://schemas.microsoft.com/office/drawing/2014/main" id="{C3F86703-25B5-4883-A75B-E99276CBC9F2}"/>
              </a:ext>
            </a:extLst>
          </p:cNvPr>
          <p:cNvSpPr>
            <a:spLocks noGrp="1"/>
          </p:cNvSpPr>
          <p:nvPr>
            <p:ph type="body" sz="quarter" idx="10"/>
          </p:nvPr>
        </p:nvSpPr>
        <p:spPr>
          <a:xfrm>
            <a:off x="439793" y="1075778"/>
            <a:ext cx="8263890" cy="738664"/>
          </a:xfrm>
        </p:spPr>
        <p:txBody>
          <a:bodyPr/>
          <a:lstStyle/>
          <a:p>
            <a:pPr algn="just"/>
            <a:r>
              <a:rPr lang="en-US" sz="1600" dirty="0"/>
              <a:t>Implementation of a Smart Chatbot that reduces the number of tickets created thereby minimizing the developer efforts in addressing basic queries posted by the user which enables the developer to concentrate on high priority issues.</a:t>
            </a:r>
            <a:endParaRPr lang="en-IN" sz="1600" dirty="0"/>
          </a:p>
        </p:txBody>
      </p:sp>
      <p:sp>
        <p:nvSpPr>
          <p:cNvPr id="3" name="Slide Number Placeholder 2" hidden="1">
            <a:extLst>
              <a:ext uri="{FF2B5EF4-FFF2-40B4-BE49-F238E27FC236}">
                <a16:creationId xmlns:a16="http://schemas.microsoft.com/office/drawing/2014/main" id="{EEFE018C-8645-484F-AF8A-92DC70320D2F}"/>
              </a:ext>
            </a:extLst>
          </p:cNvPr>
          <p:cNvSpPr>
            <a:spLocks noGrp="1"/>
          </p:cNvSpPr>
          <p:nvPr>
            <p:ph type="sldNum" sz="quarter" idx="4294967295"/>
          </p:nvPr>
        </p:nvSpPr>
        <p:spPr>
          <a:xfrm>
            <a:off x="8704263" y="4786313"/>
            <a:ext cx="439737" cy="325437"/>
          </a:xfrm>
          <a:prstGeom prst="rect">
            <a:avLst/>
          </a:prstGeom>
        </p:spPr>
        <p:txBody>
          <a:bodyPr/>
          <a:lstStyle/>
          <a:p>
            <a:pPr>
              <a:spcAft>
                <a:spcPts val="600"/>
              </a:spcAft>
            </a:pPr>
            <a:fld id="{B32AB80A-78BA-6B42-BA0D-B44ACF890F5A}" type="slidenum">
              <a:rPr lang="en-US" smtClean="0">
                <a:solidFill>
                  <a:prstClr val="white"/>
                </a:solidFill>
              </a:rPr>
              <a:pPr>
                <a:spcAft>
                  <a:spcPts val="600"/>
                </a:spcAft>
              </a:pPr>
              <a:t>6</a:t>
            </a:fld>
            <a:endParaRPr lang="en-US">
              <a:solidFill>
                <a:prstClr val="white"/>
              </a:solidFill>
            </a:endParaRPr>
          </a:p>
        </p:txBody>
      </p:sp>
      <p:pic>
        <p:nvPicPr>
          <p:cNvPr id="6" name="Picture 5">
            <a:extLst>
              <a:ext uri="{FF2B5EF4-FFF2-40B4-BE49-F238E27FC236}">
                <a16:creationId xmlns:a16="http://schemas.microsoft.com/office/drawing/2014/main" id="{34BA187C-8D21-4442-B1B4-2A760138BF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858" y="2685819"/>
            <a:ext cx="7223760" cy="2133600"/>
          </a:xfrm>
          <a:prstGeom prst="rect">
            <a:avLst/>
          </a:prstGeom>
        </p:spPr>
      </p:pic>
    </p:spTree>
    <p:extLst>
      <p:ext uri="{BB962C8B-B14F-4D97-AF65-F5344CB8AC3E}">
        <p14:creationId xmlns:p14="http://schemas.microsoft.com/office/powerpoint/2010/main" val="566647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88D2-4ED3-4A14-87C5-99493D226FF8}"/>
              </a:ext>
            </a:extLst>
          </p:cNvPr>
          <p:cNvSpPr>
            <a:spLocks noGrp="1"/>
          </p:cNvSpPr>
          <p:nvPr>
            <p:ph type="title"/>
          </p:nvPr>
        </p:nvSpPr>
        <p:spPr>
          <a:prstGeom prst="rect">
            <a:avLst/>
          </a:prstGeom>
        </p:spPr>
        <p:txBody>
          <a:bodyPr wrap="square" anchor="t">
            <a:normAutofit/>
          </a:bodyPr>
          <a:lstStyle/>
          <a:p>
            <a:r>
              <a:rPr lang="en-US" dirty="0"/>
              <a:t>What Problem are we Solving?</a:t>
            </a:r>
          </a:p>
        </p:txBody>
      </p:sp>
      <p:sp>
        <p:nvSpPr>
          <p:cNvPr id="4" name="Text Placeholder 3">
            <a:extLst>
              <a:ext uri="{FF2B5EF4-FFF2-40B4-BE49-F238E27FC236}">
                <a16:creationId xmlns:a16="http://schemas.microsoft.com/office/drawing/2014/main" id="{FB6F48D8-0017-4C05-9A21-646D2C95CCC7}"/>
              </a:ext>
            </a:extLst>
          </p:cNvPr>
          <p:cNvSpPr>
            <a:spLocks noGrp="1"/>
          </p:cNvSpPr>
          <p:nvPr>
            <p:ph type="body" sz="quarter" idx="10"/>
          </p:nvPr>
        </p:nvSpPr>
        <p:spPr>
          <a:xfrm>
            <a:off x="439793" y="1075778"/>
            <a:ext cx="8263890" cy="2412968"/>
          </a:xfrm>
        </p:spPr>
        <p:txBody>
          <a:bodyPr/>
          <a:lstStyle/>
          <a:p>
            <a:pPr algn="just"/>
            <a:r>
              <a:rPr lang="en-US" sz="1600" dirty="0"/>
              <a:t>The nature of tickets in the Assistance Request portal is such that it spans over both basic issues as well as complicated issues.</a:t>
            </a:r>
          </a:p>
          <a:p>
            <a:pPr algn="just"/>
            <a:endParaRPr lang="en-IN" sz="1600" dirty="0"/>
          </a:p>
          <a:p>
            <a:pPr algn="just"/>
            <a:r>
              <a:rPr lang="en-IN" sz="1600" dirty="0"/>
              <a:t>The developer or support representative has to address both the type of requests.</a:t>
            </a:r>
          </a:p>
          <a:p>
            <a:pPr algn="just"/>
            <a:endParaRPr lang="en-US" sz="1600" dirty="0"/>
          </a:p>
          <a:p>
            <a:pPr algn="just"/>
            <a:r>
              <a:rPr lang="en-US" sz="1600" dirty="0"/>
              <a:t>The chatbot solution which we have currently developed saves greatly, the developer efforts by addressing the basic queries posted by the user. Only the complicated queries which are out of scope of the chatbot or which require manual intervention are addressed by the developer or support representative</a:t>
            </a:r>
          </a:p>
        </p:txBody>
      </p:sp>
      <p:sp>
        <p:nvSpPr>
          <p:cNvPr id="3" name="Slide Number Placeholder 2" hidden="1">
            <a:extLst>
              <a:ext uri="{FF2B5EF4-FFF2-40B4-BE49-F238E27FC236}">
                <a16:creationId xmlns:a16="http://schemas.microsoft.com/office/drawing/2014/main" id="{EEFE018C-8645-484F-AF8A-92DC70320D2F}"/>
              </a:ext>
            </a:extLst>
          </p:cNvPr>
          <p:cNvSpPr>
            <a:spLocks noGrp="1"/>
          </p:cNvSpPr>
          <p:nvPr>
            <p:ph type="sldNum" sz="quarter" idx="4294967295"/>
          </p:nvPr>
        </p:nvSpPr>
        <p:spPr>
          <a:xfrm>
            <a:off x="8704263" y="4786313"/>
            <a:ext cx="439737" cy="325437"/>
          </a:xfrm>
          <a:prstGeom prst="rect">
            <a:avLst/>
          </a:prstGeom>
        </p:spPr>
        <p:txBody>
          <a:bodyPr/>
          <a:lstStyle/>
          <a:p>
            <a:pPr>
              <a:spcAft>
                <a:spcPts val="600"/>
              </a:spcAft>
            </a:pPr>
            <a:fld id="{B32AB80A-78BA-6B42-BA0D-B44ACF890F5A}" type="slidenum">
              <a:rPr lang="en-US" smtClean="0">
                <a:solidFill>
                  <a:prstClr val="white"/>
                </a:solidFill>
              </a:rPr>
              <a:pPr>
                <a:spcAft>
                  <a:spcPts val="600"/>
                </a:spcAft>
              </a:pPr>
              <a:t>7</a:t>
            </a:fld>
            <a:endParaRPr lang="en-US">
              <a:solidFill>
                <a:prstClr val="white"/>
              </a:solidFill>
            </a:endParaRPr>
          </a:p>
        </p:txBody>
      </p:sp>
    </p:spTree>
    <p:extLst>
      <p:ext uri="{BB962C8B-B14F-4D97-AF65-F5344CB8AC3E}">
        <p14:creationId xmlns:p14="http://schemas.microsoft.com/office/powerpoint/2010/main" val="16119278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9EFA9-B2C7-486D-BBA2-593F59D6FA8C}"/>
              </a:ext>
            </a:extLst>
          </p:cNvPr>
          <p:cNvSpPr>
            <a:spLocks noGrp="1"/>
          </p:cNvSpPr>
          <p:nvPr>
            <p:ph type="title"/>
          </p:nvPr>
        </p:nvSpPr>
        <p:spPr>
          <a:prstGeom prst="rect">
            <a:avLst/>
          </a:prstGeom>
        </p:spPr>
        <p:txBody>
          <a:bodyPr wrap="square" anchor="t">
            <a:normAutofit/>
          </a:bodyPr>
          <a:lstStyle/>
          <a:p>
            <a:r>
              <a:rPr lang="en-US" dirty="0"/>
              <a:t>Introduction to Solution</a:t>
            </a:r>
          </a:p>
        </p:txBody>
      </p:sp>
      <p:sp>
        <p:nvSpPr>
          <p:cNvPr id="4" name="Text Placeholder 3">
            <a:extLst>
              <a:ext uri="{FF2B5EF4-FFF2-40B4-BE49-F238E27FC236}">
                <a16:creationId xmlns:a16="http://schemas.microsoft.com/office/drawing/2014/main" id="{88B1A2E8-15F9-455E-BDBA-F5C17BA38C9D}"/>
              </a:ext>
            </a:extLst>
          </p:cNvPr>
          <p:cNvSpPr>
            <a:spLocks noGrp="1"/>
          </p:cNvSpPr>
          <p:nvPr>
            <p:ph type="body" sz="quarter" idx="10"/>
          </p:nvPr>
        </p:nvSpPr>
        <p:spPr>
          <a:xfrm>
            <a:off x="439793" y="1075778"/>
            <a:ext cx="8263890" cy="1329595"/>
          </a:xfrm>
        </p:spPr>
        <p:txBody>
          <a:bodyPr/>
          <a:lstStyle/>
          <a:p>
            <a:pPr algn="just"/>
            <a:r>
              <a:rPr lang="en-US" sz="1600" dirty="0"/>
              <a:t>The user interacts with the chatbot instead of creating a ticket straightaway. The chatbot decides whether the user query requires human intervention or not</a:t>
            </a:r>
          </a:p>
          <a:p>
            <a:pPr algn="just"/>
            <a:endParaRPr lang="en-US" sz="1600" dirty="0"/>
          </a:p>
          <a:p>
            <a:pPr algn="just"/>
            <a:r>
              <a:rPr lang="en-US" sz="1600" dirty="0"/>
              <a:t>If the chatbot finds that the user query requires additional support, then it redirects the user to the ticket creation page where a user can log a ticket and get the query addressed.</a:t>
            </a:r>
            <a:endParaRPr lang="en-IN" sz="1600" dirty="0"/>
          </a:p>
        </p:txBody>
      </p:sp>
      <p:sp>
        <p:nvSpPr>
          <p:cNvPr id="3" name="Slide Number Placeholder 2" hidden="1">
            <a:extLst>
              <a:ext uri="{FF2B5EF4-FFF2-40B4-BE49-F238E27FC236}">
                <a16:creationId xmlns:a16="http://schemas.microsoft.com/office/drawing/2014/main" id="{7B79D984-8127-4422-A910-5B8E86F7BF41}"/>
              </a:ext>
            </a:extLst>
          </p:cNvPr>
          <p:cNvSpPr>
            <a:spLocks noGrp="1"/>
          </p:cNvSpPr>
          <p:nvPr>
            <p:ph type="sldNum" sz="quarter" idx="4294967295"/>
          </p:nvPr>
        </p:nvSpPr>
        <p:spPr>
          <a:xfrm>
            <a:off x="8704263" y="4786313"/>
            <a:ext cx="439737" cy="325437"/>
          </a:xfrm>
          <a:prstGeom prst="rect">
            <a:avLst/>
          </a:prstGeom>
        </p:spPr>
        <p:txBody>
          <a:bodyPr/>
          <a:lstStyle/>
          <a:p>
            <a:pPr>
              <a:spcAft>
                <a:spcPts val="600"/>
              </a:spcAft>
            </a:pPr>
            <a:fld id="{B32AB80A-78BA-6B42-BA0D-B44ACF890F5A}" type="slidenum">
              <a:rPr lang="en-US" smtClean="0">
                <a:solidFill>
                  <a:prstClr val="white"/>
                </a:solidFill>
              </a:rPr>
              <a:pPr>
                <a:spcAft>
                  <a:spcPts val="600"/>
                </a:spcAft>
              </a:pPr>
              <a:t>8</a:t>
            </a:fld>
            <a:endParaRPr lang="en-US">
              <a:solidFill>
                <a:prstClr val="white"/>
              </a:solidFill>
            </a:endParaRPr>
          </a:p>
        </p:txBody>
      </p:sp>
    </p:spTree>
    <p:extLst>
      <p:ext uri="{BB962C8B-B14F-4D97-AF65-F5344CB8AC3E}">
        <p14:creationId xmlns:p14="http://schemas.microsoft.com/office/powerpoint/2010/main" val="14813170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E1FC7-897F-4923-B824-0B64913A5BBC}"/>
              </a:ext>
            </a:extLst>
          </p:cNvPr>
          <p:cNvSpPr>
            <a:spLocks noGrp="1"/>
          </p:cNvSpPr>
          <p:nvPr>
            <p:ph type="title"/>
          </p:nvPr>
        </p:nvSpPr>
        <p:spPr/>
        <p:txBody>
          <a:bodyPr/>
          <a:lstStyle/>
          <a:p>
            <a:r>
              <a:rPr lang="en-US" dirty="0"/>
              <a:t>What it does (detail it out)?</a:t>
            </a:r>
          </a:p>
        </p:txBody>
      </p:sp>
      <p:sp>
        <p:nvSpPr>
          <p:cNvPr id="4" name="Text Placeholder 3">
            <a:extLst>
              <a:ext uri="{FF2B5EF4-FFF2-40B4-BE49-F238E27FC236}">
                <a16:creationId xmlns:a16="http://schemas.microsoft.com/office/drawing/2014/main" id="{0609430D-35F7-4356-BB82-5CBA17950403}"/>
              </a:ext>
            </a:extLst>
          </p:cNvPr>
          <p:cNvSpPr>
            <a:spLocks noGrp="1"/>
          </p:cNvSpPr>
          <p:nvPr>
            <p:ph type="body" sz="quarter" idx="10"/>
          </p:nvPr>
        </p:nvSpPr>
        <p:spPr>
          <a:xfrm>
            <a:off x="439793" y="1075778"/>
            <a:ext cx="8263890" cy="1329595"/>
          </a:xfrm>
        </p:spPr>
        <p:txBody>
          <a:bodyPr/>
          <a:lstStyle/>
          <a:p>
            <a:pPr algn="just"/>
            <a:r>
              <a:rPr lang="en-US" sz="1600" dirty="0"/>
              <a:t>The ticket creation page contains a list of existing requests where the user can search for any similar issue</a:t>
            </a:r>
          </a:p>
          <a:p>
            <a:pPr algn="just"/>
            <a:endParaRPr lang="en-US" sz="1600" dirty="0"/>
          </a:p>
          <a:p>
            <a:pPr algn="just"/>
            <a:r>
              <a:rPr lang="en-US" sz="1600" dirty="0"/>
              <a:t>The answer for the user query is addressed based on the solutions from the previously closed tickets</a:t>
            </a:r>
          </a:p>
        </p:txBody>
      </p:sp>
      <p:sp>
        <p:nvSpPr>
          <p:cNvPr id="3" name="Slide Number Placeholder 2">
            <a:extLst>
              <a:ext uri="{FF2B5EF4-FFF2-40B4-BE49-F238E27FC236}">
                <a16:creationId xmlns:a16="http://schemas.microsoft.com/office/drawing/2014/main" id="{91D6EE68-3801-4537-A046-02005B96209C}"/>
              </a:ext>
            </a:extLst>
          </p:cNvPr>
          <p:cNvSpPr>
            <a:spLocks noGrp="1"/>
          </p:cNvSpPr>
          <p:nvPr>
            <p:ph type="sldNum" sz="quarter" idx="4294967295"/>
          </p:nvPr>
        </p:nvSpPr>
        <p:spPr>
          <a:xfrm>
            <a:off x="8704263" y="4786313"/>
            <a:ext cx="439737" cy="325437"/>
          </a:xfrm>
          <a:prstGeom prst="rect">
            <a:avLst/>
          </a:prstGeom>
        </p:spPr>
        <p:txBody>
          <a:bodyPr/>
          <a:lstStyle/>
          <a:p>
            <a:fld id="{B32AB80A-78BA-6B42-BA0D-B44ACF890F5A}" type="slidenum">
              <a:rPr lang="en-US" smtClean="0">
                <a:solidFill>
                  <a:prstClr val="white"/>
                </a:solidFill>
              </a:rPr>
              <a:pPr/>
              <a:t>9</a:t>
            </a:fld>
            <a:endParaRPr lang="en-US" dirty="0">
              <a:solidFill>
                <a:prstClr val="white"/>
              </a:solidFill>
            </a:endParaRPr>
          </a:p>
        </p:txBody>
      </p:sp>
    </p:spTree>
    <p:extLst>
      <p:ext uri="{BB962C8B-B14F-4D97-AF65-F5344CB8AC3E}">
        <p14:creationId xmlns:p14="http://schemas.microsoft.com/office/powerpoint/2010/main" val="278882252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DESIGN_ID_HCC16 - PPT_TEMPLATE_SCALING THE SUMMIT" val="1nlSF7vi"/>
  <p:tag name="ARTICULATE_SLIDE_THUMBNAIL_REFRESH" val="1"/>
  <p:tag name="ARTICULATE_PROJECT_OPEN" val="0"/>
  <p:tag name="ARTICULATE_SLIDE_COUNT" val="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HCC16 - PPT_Template_Scaling the summit">
  <a:themeElements>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gnizant">
        <a:dk1>
          <a:srgbClr val="50B3CF"/>
        </a:dk1>
        <a:lt1>
          <a:sysClr val="window" lastClr="FFFFFF"/>
        </a:lt1>
        <a:dk2>
          <a:srgbClr val="141414"/>
        </a:dk2>
        <a:lt2>
          <a:srgbClr val="FFFFFF"/>
        </a:lt2>
        <a:accent1>
          <a:srgbClr val="50B3CF"/>
        </a:accent1>
        <a:accent2>
          <a:srgbClr val="6DB33F"/>
        </a:accent2>
        <a:accent3>
          <a:srgbClr val="72CDF4"/>
        </a:accent3>
        <a:accent4>
          <a:srgbClr val="00728F"/>
        </a:accent4>
        <a:accent5>
          <a:srgbClr val="387C2C"/>
        </a:accent5>
        <a:accent6>
          <a:srgbClr val="DF7A1C"/>
        </a:accent6>
        <a:hlink>
          <a:srgbClr val="D36522"/>
        </a:hlink>
        <a:folHlink>
          <a:srgbClr val="66C2EF"/>
        </a:folHlink>
      </a:clrScheme>
    </a:extraClrScheme>
  </a:extraClrScheme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TotalTime>
  <Words>1013</Words>
  <Application>Microsoft Office PowerPoint</Application>
  <PresentationFormat>On-screen Show (16:9)</PresentationFormat>
  <Paragraphs>142</Paragraphs>
  <Slides>22</Slides>
  <Notes>3</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22</vt:i4>
      </vt:variant>
    </vt:vector>
  </HeadingPairs>
  <TitlesOfParts>
    <vt:vector size="31" baseType="lpstr">
      <vt:lpstr>Arial</vt:lpstr>
      <vt:lpstr>Calibri</vt:lpstr>
      <vt:lpstr>Consolas</vt:lpstr>
      <vt:lpstr>Segoe UI</vt:lpstr>
      <vt:lpstr>Segoe UI Semibold</vt:lpstr>
      <vt:lpstr>Wingdings</vt:lpstr>
      <vt:lpstr>HCC16 - PPT_Template_Scaling the summit</vt:lpstr>
      <vt:lpstr>White Template</vt:lpstr>
      <vt:lpstr>1_White Template</vt:lpstr>
      <vt:lpstr>PowerPoint Presentation</vt:lpstr>
      <vt:lpstr>Disclaimer</vt:lpstr>
      <vt:lpstr>Introduction of the Team with Pictures</vt:lpstr>
      <vt:lpstr>PowerPoint Presentation</vt:lpstr>
      <vt:lpstr>Executive Summary</vt:lpstr>
      <vt:lpstr>Use Case / Idea</vt:lpstr>
      <vt:lpstr>What Problem are we Solving?</vt:lpstr>
      <vt:lpstr>Introduction to Solution</vt:lpstr>
      <vt:lpstr>What it does (detail it out)?</vt:lpstr>
      <vt:lpstr>Logical Architecture</vt:lpstr>
      <vt:lpstr>Detailed Architecture Diagram</vt:lpstr>
      <vt:lpstr>Architecture Explanation</vt:lpstr>
      <vt:lpstr>Assumptions</vt:lpstr>
      <vt:lpstr>Deployment Architecture Diagram</vt:lpstr>
      <vt:lpstr>Technical Details (Explain why you have chosen particular components in your architecture)</vt:lpstr>
      <vt:lpstr>Demo Link and Demo File</vt:lpstr>
      <vt:lpstr>Sample Execution Flow – Home Page</vt:lpstr>
      <vt:lpstr>Sample Execution Flow – Chatbot Page </vt:lpstr>
      <vt:lpstr>Sample Execution Flow – Requests Page with Filter Condition</vt:lpstr>
      <vt:lpstr>Sample Execution Flow – Request Detail Page</vt:lpstr>
      <vt:lpstr>Next Steps / Future Roadmap</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Pankaj Agrawal</dc:creator>
  <cp:lastModifiedBy>ShriVel</cp:lastModifiedBy>
  <cp:revision>94</cp:revision>
  <dcterms:created xsi:type="dcterms:W3CDTF">2019-05-15T13:41:36Z</dcterms:created>
  <dcterms:modified xsi:type="dcterms:W3CDTF">2020-04-28T08:32:48Z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pankaga@microsoft.com</vt:lpwstr>
  </property>
  <property fmtid="{D5CDD505-2E9C-101B-9397-08002B2CF9AE}" pid="5" name="MSIP_Label_f42aa342-8706-4288-bd11-ebb85995028c_SetDate">
    <vt:lpwstr>2019-05-15T13:49:14.4653625Z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6de99c28-5804-412f-95f2-1dccd1482e03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